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72" r:id="rId5"/>
    <p:sldMasterId id="2147483694" r:id="rId6"/>
    <p:sldMasterId id="2147483716" r:id="rId7"/>
    <p:sldMasterId id="2147483738" r:id="rId8"/>
    <p:sldMasterId id="2147483760" r:id="rId9"/>
  </p:sldMasterIdLst>
  <p:notesMasterIdLst>
    <p:notesMasterId r:id="rId18"/>
  </p:notesMasterIdLst>
  <p:handoutMasterIdLst>
    <p:handoutMasterId r:id="rId19"/>
  </p:handoutMasterIdLst>
  <p:sldIdLst>
    <p:sldId id="256" r:id="rId10"/>
    <p:sldId id="269" r:id="rId11"/>
    <p:sldId id="268" r:id="rId12"/>
    <p:sldId id="263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107" d="100"/>
          <a:sy n="107" d="100"/>
        </p:scale>
        <p:origin x="90" y="1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AB0EC-F9F9-4B28-9F58-26B1D8EF1E4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0A79EA2-B029-472F-A3EA-876900EF5D48}" type="pres">
      <dgm:prSet presAssocID="{5D7AB0EC-F9F9-4B28-9F58-26B1D8EF1E4B}" presName="linearFlow" presStyleCnt="0">
        <dgm:presLayoutVars>
          <dgm:dir/>
          <dgm:resizeHandles val="exact"/>
        </dgm:presLayoutVars>
      </dgm:prSet>
      <dgm:spPr/>
    </dgm:pt>
  </dgm:ptLst>
  <dgm:cxnLst>
    <dgm:cxn modelId="{BF18FCEB-79D2-4606-B66F-9498F022CA95}" type="presOf" srcId="{5D7AB0EC-F9F9-4B28-9F58-26B1D8EF1E4B}" destId="{A0A79EA2-B029-472F-A3EA-876900EF5D4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D0894-A8DB-484C-856A-5DE59CE9A72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75024C-1F46-4B82-9D56-0F15928C5785}">
      <dgm:prSet custT="1"/>
      <dgm:spPr/>
      <dgm:t>
        <a:bodyPr/>
        <a:lstStyle/>
        <a:p>
          <a:pPr algn="ctr">
            <a:spcAft>
              <a:spcPct val="35000"/>
            </a:spcAft>
          </a:pPr>
          <a:endParaRPr lang="en-US" sz="1100" b="1" dirty="0" smtClean="0">
            <a:latin typeface="+mn-lt"/>
          </a:endParaRPr>
        </a:p>
        <a:p>
          <a:pPr algn="ctr">
            <a:spcAft>
              <a:spcPct val="35000"/>
            </a:spcAft>
          </a:pPr>
          <a:r>
            <a:rPr lang="en-US" sz="1400" b="1" dirty="0" smtClean="0">
              <a:latin typeface="+mj-lt"/>
            </a:rPr>
            <a:t>Holiday Shopping Date Out</a:t>
          </a:r>
        </a:p>
        <a:p>
          <a:pPr algn="ctr">
            <a:spcAft>
              <a:spcPct val="35000"/>
            </a:spcAft>
          </a:pPr>
          <a:r>
            <a:rPr lang="en-US" sz="1100" dirty="0" smtClean="0">
              <a:latin typeface="+mj-lt"/>
            </a:rPr>
            <a:t>December 7th </a:t>
          </a:r>
        </a:p>
        <a:p>
          <a:pPr algn="ctr">
            <a:spcAft>
              <a:spcPct val="35000"/>
            </a:spcAft>
          </a:pPr>
          <a:r>
            <a:rPr lang="en-US" sz="1100" dirty="0" smtClean="0">
              <a:latin typeface="+mj-lt"/>
            </a:rPr>
            <a:t>Time:  9 AM-1 PM </a:t>
          </a:r>
        </a:p>
        <a:p>
          <a:pPr algn="ctr">
            <a:spcAft>
              <a:spcPct val="35000"/>
            </a:spcAft>
          </a:pPr>
          <a:r>
            <a:rPr lang="en-US" sz="1100" dirty="0" smtClean="0">
              <a:latin typeface="+mj-lt"/>
            </a:rPr>
            <a:t>Fee:  $25.00 per Child </a:t>
          </a:r>
        </a:p>
        <a:p>
          <a:pPr algn="ctr">
            <a:spcAft>
              <a:spcPct val="35000"/>
            </a:spcAft>
          </a:pPr>
          <a:r>
            <a:rPr lang="en-US" sz="1100" dirty="0" smtClean="0">
              <a:latin typeface="+mj-lt"/>
            </a:rPr>
            <a:t>Attire:  Pajamas </a:t>
          </a:r>
        </a:p>
        <a:p>
          <a:pPr algn="ctr">
            <a:spcAft>
              <a:spcPts val="0"/>
            </a:spcAft>
          </a:pPr>
          <a:r>
            <a:rPr lang="en-US" sz="1100" dirty="0" smtClean="0">
              <a:latin typeface="+mj-lt"/>
            </a:rPr>
            <a:t>Activities: </a:t>
          </a:r>
        </a:p>
        <a:p>
          <a:pPr algn="ctr">
            <a:spcAft>
              <a:spcPts val="0"/>
            </a:spcAft>
          </a:pPr>
          <a:r>
            <a:rPr lang="en-US" sz="1100" dirty="0" smtClean="0">
              <a:latin typeface="+mj-lt"/>
            </a:rPr>
            <a:t>Games &amp; Movie</a:t>
          </a:r>
          <a:r>
            <a:rPr lang="en-US" sz="1100" dirty="0" smtClean="0"/>
            <a:t>s </a:t>
          </a:r>
        </a:p>
        <a:p>
          <a:pPr algn="ctr">
            <a:spcAft>
              <a:spcPts val="0"/>
            </a:spcAft>
          </a:pPr>
          <a:endParaRPr lang="en-US" sz="1100" dirty="0" smtClean="0"/>
        </a:p>
        <a:p>
          <a:pPr algn="ctr">
            <a:spcAft>
              <a:spcPts val="0"/>
            </a:spcAft>
          </a:pPr>
          <a:endParaRPr lang="en-US" sz="1100" dirty="0" smtClean="0"/>
        </a:p>
        <a:p>
          <a:pPr algn="ctr">
            <a:spcAft>
              <a:spcPct val="35000"/>
            </a:spcAft>
          </a:pPr>
          <a:r>
            <a:rPr lang="en-US" sz="1100" dirty="0" smtClean="0">
              <a:latin typeface="+mj-lt"/>
            </a:rPr>
            <a:t>Food &amp; Beverages will be  Provided </a:t>
          </a:r>
        </a:p>
        <a:p>
          <a:pPr algn="ctr">
            <a:spcAft>
              <a:spcPct val="35000"/>
            </a:spcAft>
          </a:pPr>
          <a:endParaRPr lang="en-US" sz="1100" dirty="0"/>
        </a:p>
      </dgm:t>
    </dgm:pt>
    <dgm:pt modelId="{09CD0349-8D2E-4120-A224-3EF1D143C302}" type="parTrans" cxnId="{FBD52866-0165-4D5C-9A10-3ACD84F6DF3E}">
      <dgm:prSet/>
      <dgm:spPr/>
      <dgm:t>
        <a:bodyPr/>
        <a:lstStyle/>
        <a:p>
          <a:endParaRPr lang="en-US"/>
        </a:p>
      </dgm:t>
    </dgm:pt>
    <dgm:pt modelId="{EA11B918-60ED-41D0-B010-6BD016C3AC71}" type="sibTrans" cxnId="{FBD52866-0165-4D5C-9A10-3ACD84F6DF3E}">
      <dgm:prSet/>
      <dgm:spPr/>
      <dgm:t>
        <a:bodyPr/>
        <a:lstStyle/>
        <a:p>
          <a:endParaRPr lang="en-US"/>
        </a:p>
      </dgm:t>
    </dgm:pt>
    <dgm:pt modelId="{193D8C3D-FDF9-4894-900B-C53F7B2BC022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1100" b="1" dirty="0" smtClean="0"/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400" b="1" dirty="0" smtClean="0">
              <a:latin typeface="+mj-lt"/>
            </a:rPr>
            <a:t>Christmas </a:t>
          </a:r>
          <a:r>
            <a:rPr lang="en-US" sz="1400" b="1" dirty="0">
              <a:latin typeface="+mj-lt"/>
            </a:rPr>
            <a:t>Student </a:t>
          </a:r>
          <a:r>
            <a:rPr lang="en-US" sz="1400" b="1" dirty="0" smtClean="0">
              <a:latin typeface="+mj-lt"/>
            </a:rPr>
            <a:t>Store</a:t>
          </a:r>
        </a:p>
        <a:p>
          <a:pPr>
            <a:lnSpc>
              <a:spcPct val="90000"/>
            </a:lnSpc>
            <a:spcAft>
              <a:spcPts val="588"/>
            </a:spcAft>
          </a:pPr>
          <a:r>
            <a:rPr lang="en-US" sz="1100" b="0" dirty="0" smtClean="0">
              <a:latin typeface="+mj-lt"/>
            </a:rPr>
            <a:t>December 3</a:t>
          </a:r>
          <a:r>
            <a:rPr lang="en-US" sz="1100" b="0" baseline="30000" dirty="0" smtClean="0">
              <a:latin typeface="+mj-lt"/>
            </a:rPr>
            <a:t>rd </a:t>
          </a:r>
          <a:r>
            <a:rPr lang="en-US" sz="1100" b="0" dirty="0" smtClean="0">
              <a:latin typeface="+mj-lt"/>
            </a:rPr>
            <a:t>- 6</a:t>
          </a:r>
          <a:r>
            <a:rPr lang="en-US" sz="1100" b="0" baseline="30000" dirty="0" smtClean="0">
              <a:latin typeface="+mj-lt"/>
            </a:rPr>
            <a:t>th</a:t>
          </a:r>
        </a:p>
        <a:p>
          <a:pPr>
            <a:lnSpc>
              <a:spcPct val="90000"/>
            </a:lnSpc>
            <a:spcAft>
              <a:spcPts val="588"/>
            </a:spcAft>
          </a:pPr>
          <a:r>
            <a:rPr lang="en-US" sz="1600" b="0" baseline="30000" dirty="0" smtClean="0">
              <a:latin typeface="+mj-lt"/>
            </a:rPr>
            <a:t>Time: 10:30 AM-1:15 PM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600" b="0" baseline="30000" dirty="0" smtClean="0">
              <a:latin typeface="+mj-lt"/>
            </a:rPr>
            <a:t>Items for Sale: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600" b="0" baseline="30000" dirty="0" smtClean="0">
              <a:latin typeface="+mj-lt"/>
            </a:rPr>
            <a:t>picture frames, earrings,         coffee mugs, gloves, socks, etc.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1600" b="0" baseline="30000" dirty="0" smtClean="0">
              <a:latin typeface="+mj-lt"/>
            </a:rPr>
            <a:t> </a:t>
          </a:r>
        </a:p>
        <a:p>
          <a:pPr>
            <a:lnSpc>
              <a:spcPct val="90000"/>
            </a:lnSpc>
            <a:spcAft>
              <a:spcPts val="588"/>
            </a:spcAft>
          </a:pPr>
          <a:r>
            <a:rPr lang="en-US" sz="1600" b="0" baseline="30000" dirty="0" smtClean="0">
              <a:latin typeface="+mj-lt"/>
            </a:rPr>
            <a:t>**Flyer will be sent home and communication given to teachers.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1800" dirty="0" smtClean="0">
              <a:latin typeface="+mj-lt"/>
            </a:rPr>
            <a:t>   </a:t>
          </a:r>
          <a:endParaRPr lang="en-US" sz="1800" dirty="0">
            <a:latin typeface="+mj-lt"/>
          </a:endParaRPr>
        </a:p>
      </dgm:t>
    </dgm:pt>
    <dgm:pt modelId="{804496ED-2223-4CCC-9C01-D3B59CCE303E}" type="parTrans" cxnId="{B91423C0-43DB-4ACA-A7A3-E04EC255B59D}">
      <dgm:prSet/>
      <dgm:spPr/>
      <dgm:t>
        <a:bodyPr/>
        <a:lstStyle/>
        <a:p>
          <a:endParaRPr lang="en-US"/>
        </a:p>
      </dgm:t>
    </dgm:pt>
    <dgm:pt modelId="{53EFCB1C-5B13-48E8-B423-1CE8C8994E3D}" type="sibTrans" cxnId="{B91423C0-43DB-4ACA-A7A3-E04EC255B59D}">
      <dgm:prSet/>
      <dgm:spPr/>
      <dgm:t>
        <a:bodyPr/>
        <a:lstStyle/>
        <a:p>
          <a:endParaRPr lang="en-US"/>
        </a:p>
      </dgm:t>
    </dgm:pt>
    <dgm:pt modelId="{423CCAE2-AA7A-47B5-9A82-7C2ACD5FF6C5}">
      <dgm:prSet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100" dirty="0" smtClean="0"/>
            <a:t>       </a:t>
          </a:r>
          <a:r>
            <a:rPr lang="en-US" sz="1400" b="1" dirty="0" smtClean="0">
              <a:latin typeface="+mj-lt"/>
            </a:rPr>
            <a:t>Gift of Time 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1100" b="0" dirty="0" smtClean="0">
              <a:latin typeface="+mj-lt"/>
            </a:rPr>
            <a:t>December 9</a:t>
          </a:r>
          <a:r>
            <a:rPr lang="en-US" sz="1100" b="0" baseline="30000" dirty="0" smtClean="0">
              <a:latin typeface="+mj-lt"/>
            </a:rPr>
            <a:t>th </a:t>
          </a:r>
          <a:r>
            <a:rPr lang="en-US" sz="1100" b="0" dirty="0" smtClean="0">
              <a:latin typeface="+mj-lt"/>
            </a:rPr>
            <a:t>– 18</a:t>
          </a:r>
          <a:r>
            <a:rPr lang="en-US" sz="1100" b="0" baseline="30000" dirty="0" smtClean="0">
              <a:latin typeface="+mj-lt"/>
            </a:rPr>
            <a:t>th </a:t>
          </a:r>
        </a:p>
        <a:p>
          <a:pPr algn="ctr">
            <a:lnSpc>
              <a:spcPts val="1680"/>
            </a:lnSpc>
            <a:spcAft>
              <a:spcPts val="600"/>
            </a:spcAft>
          </a:pPr>
          <a:r>
            <a:rPr lang="en-US" sz="1100" b="0" dirty="0" smtClean="0">
              <a:latin typeface="+mj-lt"/>
            </a:rPr>
            <a:t>Volunteer Shifts:                                                                1 hour and 15 minutes during lunch.</a:t>
          </a:r>
        </a:p>
        <a:p>
          <a:pPr algn="ctr">
            <a:lnSpc>
              <a:spcPts val="1680"/>
            </a:lnSpc>
            <a:spcAft>
              <a:spcPts val="0"/>
            </a:spcAft>
          </a:pPr>
          <a:r>
            <a:rPr lang="en-US" sz="1100" b="0" dirty="0" smtClean="0">
              <a:latin typeface="+mj-lt"/>
            </a:rPr>
            <a:t>*Pre-K/K—December 10th</a:t>
          </a:r>
          <a:endParaRPr lang="en-US" sz="1100" b="0" baseline="30000" dirty="0" smtClean="0">
            <a:latin typeface="+mj-lt"/>
          </a:endParaRPr>
        </a:p>
        <a:p>
          <a:pPr algn="ctr">
            <a:lnSpc>
              <a:spcPts val="1680"/>
            </a:lnSpc>
            <a:spcAft>
              <a:spcPts val="0"/>
            </a:spcAft>
          </a:pPr>
          <a:r>
            <a:rPr lang="en-US" sz="1600" b="0" baseline="30000" dirty="0" smtClean="0">
              <a:latin typeface="+mj-lt"/>
            </a:rPr>
            <a:t>*1st Grade—December 11th</a:t>
          </a:r>
        </a:p>
        <a:p>
          <a:pPr algn="ctr">
            <a:lnSpc>
              <a:spcPts val="1680"/>
            </a:lnSpc>
            <a:spcAft>
              <a:spcPts val="0"/>
            </a:spcAft>
          </a:pPr>
          <a:r>
            <a:rPr lang="en-US" sz="1600" b="0" baseline="30000" dirty="0" smtClean="0">
              <a:latin typeface="+mj-lt"/>
            </a:rPr>
            <a:t>*2nd Grade &amp; Wings—December 12th  </a:t>
          </a:r>
        </a:p>
        <a:p>
          <a:pPr algn="ctr">
            <a:lnSpc>
              <a:spcPts val="1680"/>
            </a:lnSpc>
            <a:spcAft>
              <a:spcPts val="0"/>
            </a:spcAft>
          </a:pPr>
          <a:r>
            <a:rPr lang="en-US" sz="1600" b="0" baseline="30000" dirty="0" smtClean="0">
              <a:latin typeface="+mj-lt"/>
            </a:rPr>
            <a:t>*3rd Grade—December 13th </a:t>
          </a:r>
        </a:p>
        <a:p>
          <a:pPr algn="ctr">
            <a:lnSpc>
              <a:spcPts val="1680"/>
            </a:lnSpc>
            <a:spcAft>
              <a:spcPts val="0"/>
            </a:spcAft>
          </a:pPr>
          <a:r>
            <a:rPr lang="en-US" sz="1600" b="0" baseline="30000" dirty="0" smtClean="0">
              <a:latin typeface="+mj-lt"/>
            </a:rPr>
            <a:t>*4th Grade—December 16th </a:t>
          </a:r>
        </a:p>
        <a:p>
          <a:pPr algn="ctr">
            <a:lnSpc>
              <a:spcPts val="1680"/>
            </a:lnSpc>
            <a:spcAft>
              <a:spcPts val="0"/>
            </a:spcAft>
          </a:pPr>
          <a:r>
            <a:rPr lang="en-US" sz="1600" b="0" baseline="30000" dirty="0" smtClean="0">
              <a:latin typeface="+mj-lt"/>
            </a:rPr>
            <a:t>*5th Grade—December 15th </a:t>
          </a:r>
        </a:p>
        <a:p>
          <a:pPr algn="ctr">
            <a:lnSpc>
              <a:spcPts val="1680"/>
            </a:lnSpc>
            <a:spcAft>
              <a:spcPts val="0"/>
            </a:spcAft>
          </a:pPr>
          <a:r>
            <a:rPr lang="en-US" sz="1600" b="0" baseline="30000" dirty="0" smtClean="0">
              <a:latin typeface="+mj-lt"/>
            </a:rPr>
            <a:t>*SPED/Specials—December 18th  </a:t>
          </a:r>
        </a:p>
        <a:p>
          <a:pPr algn="ctr">
            <a:lnSpc>
              <a:spcPts val="1680"/>
            </a:lnSpc>
            <a:spcAft>
              <a:spcPct val="35000"/>
            </a:spcAft>
          </a:pPr>
          <a:endParaRPr lang="en-US" sz="1600" b="0" baseline="30000" dirty="0" smtClean="0">
            <a:latin typeface="+mj-lt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100" b="0" dirty="0">
            <a:latin typeface="+mj-lt"/>
          </a:endParaRPr>
        </a:p>
      </dgm:t>
    </dgm:pt>
    <dgm:pt modelId="{805317CD-FC09-45C7-A259-D8B2F20F50D0}" type="parTrans" cxnId="{E1FAF466-3876-40BE-8103-FD60CA5D7648}">
      <dgm:prSet/>
      <dgm:spPr/>
      <dgm:t>
        <a:bodyPr/>
        <a:lstStyle/>
        <a:p>
          <a:endParaRPr lang="en-US"/>
        </a:p>
      </dgm:t>
    </dgm:pt>
    <dgm:pt modelId="{C4F2E443-DF56-4E34-9A60-4811C946718D}" type="sibTrans" cxnId="{E1FAF466-3876-40BE-8103-FD60CA5D7648}">
      <dgm:prSet/>
      <dgm:spPr/>
      <dgm:t>
        <a:bodyPr/>
        <a:lstStyle/>
        <a:p>
          <a:endParaRPr lang="en-US"/>
        </a:p>
      </dgm:t>
    </dgm:pt>
    <dgm:pt modelId="{DC0B3D5F-F8B5-4C1E-9E83-59ACB66AD575}" type="pres">
      <dgm:prSet presAssocID="{C2ED0894-A8DB-484C-856A-5DE59CE9A72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E9D439-7AD5-410D-BAF7-0A40E6BE436F}" type="pres">
      <dgm:prSet presAssocID="{A275024C-1F46-4B82-9D56-0F15928C5785}" presName="compNode" presStyleCnt="0"/>
      <dgm:spPr/>
      <dgm:t>
        <a:bodyPr/>
        <a:lstStyle/>
        <a:p>
          <a:endParaRPr lang="en-US"/>
        </a:p>
      </dgm:t>
    </dgm:pt>
    <dgm:pt modelId="{13F03E1C-47CB-4143-B3CB-4C19E3D6B555}" type="pres">
      <dgm:prSet presAssocID="{A275024C-1F46-4B82-9D56-0F15928C5785}" presName="iconRect" presStyleLbl="node1" presStyleIdx="0" presStyleCnt="3" custScaleX="182901" custScaleY="143320" custLinFactNeighborX="-55074" custLinFactNeighborY="-588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03538F9-819F-4E33-BD7B-6B7F443B765E}" type="pres">
      <dgm:prSet presAssocID="{A275024C-1F46-4B82-9D56-0F15928C5785}" presName="spaceRect" presStyleCnt="0"/>
      <dgm:spPr/>
      <dgm:t>
        <a:bodyPr/>
        <a:lstStyle/>
        <a:p>
          <a:endParaRPr lang="en-US"/>
        </a:p>
      </dgm:t>
    </dgm:pt>
    <dgm:pt modelId="{B7026BC2-4902-4378-92E3-099B9296B3BC}" type="pres">
      <dgm:prSet presAssocID="{A275024C-1F46-4B82-9D56-0F15928C5785}" presName="textRect" presStyleLbl="revTx" presStyleIdx="0" presStyleCnt="3" custScaleX="156588" custScaleY="146186" custLinFactNeighborX="-28554" custLinFactNeighborY="-81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0586831-91C9-4257-8AA9-9CB431D86C93}" type="pres">
      <dgm:prSet presAssocID="{EA11B918-60ED-41D0-B010-6BD016C3AC71}" presName="sibTrans" presStyleCnt="0"/>
      <dgm:spPr/>
      <dgm:t>
        <a:bodyPr/>
        <a:lstStyle/>
        <a:p>
          <a:endParaRPr lang="en-US"/>
        </a:p>
      </dgm:t>
    </dgm:pt>
    <dgm:pt modelId="{2451754E-E8BA-4C29-84DF-67E8ABF222B5}" type="pres">
      <dgm:prSet presAssocID="{193D8C3D-FDF9-4894-900B-C53F7B2BC022}" presName="compNode" presStyleCnt="0"/>
      <dgm:spPr/>
      <dgm:t>
        <a:bodyPr/>
        <a:lstStyle/>
        <a:p>
          <a:endParaRPr lang="en-US"/>
        </a:p>
      </dgm:t>
    </dgm:pt>
    <dgm:pt modelId="{E2EFFF59-2F81-4A40-BB03-9B1670FE699A}" type="pres">
      <dgm:prSet presAssocID="{193D8C3D-FDF9-4894-900B-C53F7B2BC022}" presName="iconRect" presStyleLbl="node1" presStyleIdx="1" presStyleCnt="3" custScaleX="253789" custScaleY="137372" custLinFactX="48070" custLinFactNeighborX="100000" custLinFactNeighborY="-6297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oliday tree"/>
        </a:ext>
      </dgm:extLst>
    </dgm:pt>
    <dgm:pt modelId="{F6193954-A2D8-48C0-8482-A13FC6705626}" type="pres">
      <dgm:prSet presAssocID="{193D8C3D-FDF9-4894-900B-C53F7B2BC022}" presName="spaceRect" presStyleCnt="0"/>
      <dgm:spPr/>
      <dgm:t>
        <a:bodyPr/>
        <a:lstStyle/>
        <a:p>
          <a:endParaRPr lang="en-US"/>
        </a:p>
      </dgm:t>
    </dgm:pt>
    <dgm:pt modelId="{B329F2A1-617C-4919-81FC-27140C66253E}" type="pres">
      <dgm:prSet presAssocID="{193D8C3D-FDF9-4894-900B-C53F7B2BC022}" presName="textRect" presStyleLbl="revTx" presStyleIdx="1" presStyleCnt="3" custAng="0" custScaleX="209050" custScaleY="133183" custLinFactNeighborX="71493" custLinFactNeighborY="-722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F227FA8-694B-46E2-9F24-C509591DE3D7}" type="pres">
      <dgm:prSet presAssocID="{53EFCB1C-5B13-48E8-B423-1CE8C8994E3D}" presName="sibTrans" presStyleCnt="0"/>
      <dgm:spPr/>
      <dgm:t>
        <a:bodyPr/>
        <a:lstStyle/>
        <a:p>
          <a:endParaRPr lang="en-US"/>
        </a:p>
      </dgm:t>
    </dgm:pt>
    <dgm:pt modelId="{6C678C0E-8E59-4F3A-B4EE-39A7A419EA08}" type="pres">
      <dgm:prSet presAssocID="{423CCAE2-AA7A-47B5-9A82-7C2ACD5FF6C5}" presName="compNode" presStyleCnt="0"/>
      <dgm:spPr/>
      <dgm:t>
        <a:bodyPr/>
        <a:lstStyle/>
        <a:p>
          <a:endParaRPr lang="en-US"/>
        </a:p>
      </dgm:t>
    </dgm:pt>
    <dgm:pt modelId="{6EEDB885-B23E-460B-92B9-48B08E54431A}" type="pres">
      <dgm:prSet presAssocID="{423CCAE2-AA7A-47B5-9A82-7C2ACD5FF6C5}" presName="iconRect" presStyleLbl="node1" presStyleIdx="2" presStyleCnt="3" custScaleX="218105" custScaleY="169636" custLinFactX="100000" custLinFactNeighborX="123430" custLinFactNeighborY="-4104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esent"/>
        </a:ext>
      </dgm:extLst>
    </dgm:pt>
    <dgm:pt modelId="{A205ECCD-B32D-457C-BF88-CDB32CBC454B}" type="pres">
      <dgm:prSet presAssocID="{423CCAE2-AA7A-47B5-9A82-7C2ACD5FF6C5}" presName="spaceRect" presStyleCnt="0"/>
      <dgm:spPr/>
      <dgm:t>
        <a:bodyPr/>
        <a:lstStyle/>
        <a:p>
          <a:endParaRPr lang="en-US"/>
        </a:p>
      </dgm:t>
    </dgm:pt>
    <dgm:pt modelId="{770D460E-C578-4DFB-B5A4-38E20177622A}" type="pres">
      <dgm:prSet presAssocID="{423CCAE2-AA7A-47B5-9A82-7C2ACD5FF6C5}" presName="textRect" presStyleLbl="revTx" presStyleIdx="2" presStyleCnt="3" custAng="0" custScaleX="342052" custScaleY="156798" custLinFactX="4300" custLinFactNeighborX="100000" custLinFactNeighborY="1580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1423C0-43DB-4ACA-A7A3-E04EC255B59D}" srcId="{C2ED0894-A8DB-484C-856A-5DE59CE9A723}" destId="{193D8C3D-FDF9-4894-900B-C53F7B2BC022}" srcOrd="1" destOrd="0" parTransId="{804496ED-2223-4CCC-9C01-D3B59CCE303E}" sibTransId="{53EFCB1C-5B13-48E8-B423-1CE8C8994E3D}"/>
    <dgm:cxn modelId="{E1FAF466-3876-40BE-8103-FD60CA5D7648}" srcId="{C2ED0894-A8DB-484C-856A-5DE59CE9A723}" destId="{423CCAE2-AA7A-47B5-9A82-7C2ACD5FF6C5}" srcOrd="2" destOrd="0" parTransId="{805317CD-FC09-45C7-A259-D8B2F20F50D0}" sibTransId="{C4F2E443-DF56-4E34-9A60-4811C946718D}"/>
    <dgm:cxn modelId="{A6BE55CA-18CE-44ED-AF89-1403A6864364}" type="presOf" srcId="{C2ED0894-A8DB-484C-856A-5DE59CE9A723}" destId="{DC0B3D5F-F8B5-4C1E-9E83-59ACB66AD575}" srcOrd="0" destOrd="0" presId="urn:microsoft.com/office/officeart/2018/2/layout/IconLabelList"/>
    <dgm:cxn modelId="{FBD52866-0165-4D5C-9A10-3ACD84F6DF3E}" srcId="{C2ED0894-A8DB-484C-856A-5DE59CE9A723}" destId="{A275024C-1F46-4B82-9D56-0F15928C5785}" srcOrd="0" destOrd="0" parTransId="{09CD0349-8D2E-4120-A224-3EF1D143C302}" sibTransId="{EA11B918-60ED-41D0-B010-6BD016C3AC71}"/>
    <dgm:cxn modelId="{E35275A4-9475-4137-BE1A-6694DE168D94}" type="presOf" srcId="{193D8C3D-FDF9-4894-900B-C53F7B2BC022}" destId="{B329F2A1-617C-4919-81FC-27140C66253E}" srcOrd="0" destOrd="0" presId="urn:microsoft.com/office/officeart/2018/2/layout/IconLabelList"/>
    <dgm:cxn modelId="{DFBF966D-6EAC-4259-A0A4-8976EADF1420}" type="presOf" srcId="{A275024C-1F46-4B82-9D56-0F15928C5785}" destId="{B7026BC2-4902-4378-92E3-099B9296B3BC}" srcOrd="0" destOrd="0" presId="urn:microsoft.com/office/officeart/2018/2/layout/IconLabelList"/>
    <dgm:cxn modelId="{CC107AAC-F7AA-4720-8EA5-E68D618BE9BB}" type="presOf" srcId="{423CCAE2-AA7A-47B5-9A82-7C2ACD5FF6C5}" destId="{770D460E-C578-4DFB-B5A4-38E20177622A}" srcOrd="0" destOrd="0" presId="urn:microsoft.com/office/officeart/2018/2/layout/IconLabelList"/>
    <dgm:cxn modelId="{B05E4079-7E6E-4B6A-832D-823911FE84FC}" type="presParOf" srcId="{DC0B3D5F-F8B5-4C1E-9E83-59ACB66AD575}" destId="{C6E9D439-7AD5-410D-BAF7-0A40E6BE436F}" srcOrd="0" destOrd="0" presId="urn:microsoft.com/office/officeart/2018/2/layout/IconLabelList"/>
    <dgm:cxn modelId="{7149ED2F-4443-480B-941C-BDD13C33099F}" type="presParOf" srcId="{C6E9D439-7AD5-410D-BAF7-0A40E6BE436F}" destId="{13F03E1C-47CB-4143-B3CB-4C19E3D6B555}" srcOrd="0" destOrd="0" presId="urn:microsoft.com/office/officeart/2018/2/layout/IconLabelList"/>
    <dgm:cxn modelId="{CB320A08-59C9-4D54-A56C-DF1760BFF889}" type="presParOf" srcId="{C6E9D439-7AD5-410D-BAF7-0A40E6BE436F}" destId="{A03538F9-819F-4E33-BD7B-6B7F443B765E}" srcOrd="1" destOrd="0" presId="urn:microsoft.com/office/officeart/2018/2/layout/IconLabelList"/>
    <dgm:cxn modelId="{AE20F9A6-AFA7-48CB-9974-C5D03F6FC1FE}" type="presParOf" srcId="{C6E9D439-7AD5-410D-BAF7-0A40E6BE436F}" destId="{B7026BC2-4902-4378-92E3-099B9296B3BC}" srcOrd="2" destOrd="0" presId="urn:microsoft.com/office/officeart/2018/2/layout/IconLabelList"/>
    <dgm:cxn modelId="{708B2F2E-6137-4E85-8D82-5C2F81681583}" type="presParOf" srcId="{DC0B3D5F-F8B5-4C1E-9E83-59ACB66AD575}" destId="{B0586831-91C9-4257-8AA9-9CB431D86C93}" srcOrd="1" destOrd="0" presId="urn:microsoft.com/office/officeart/2018/2/layout/IconLabelList"/>
    <dgm:cxn modelId="{F8F9998A-D3E5-4054-96CF-FA362CE2EBCF}" type="presParOf" srcId="{DC0B3D5F-F8B5-4C1E-9E83-59ACB66AD575}" destId="{2451754E-E8BA-4C29-84DF-67E8ABF222B5}" srcOrd="2" destOrd="0" presId="urn:microsoft.com/office/officeart/2018/2/layout/IconLabelList"/>
    <dgm:cxn modelId="{1631D189-A47B-4E5D-9DA6-411DB3AA549C}" type="presParOf" srcId="{2451754E-E8BA-4C29-84DF-67E8ABF222B5}" destId="{E2EFFF59-2F81-4A40-BB03-9B1670FE699A}" srcOrd="0" destOrd="0" presId="urn:microsoft.com/office/officeart/2018/2/layout/IconLabelList"/>
    <dgm:cxn modelId="{4C701364-DD1A-47EF-9538-34A21EAD9D82}" type="presParOf" srcId="{2451754E-E8BA-4C29-84DF-67E8ABF222B5}" destId="{F6193954-A2D8-48C0-8482-A13FC6705626}" srcOrd="1" destOrd="0" presId="urn:microsoft.com/office/officeart/2018/2/layout/IconLabelList"/>
    <dgm:cxn modelId="{7FA0D651-B23F-4F33-A7D5-9D80524ECB16}" type="presParOf" srcId="{2451754E-E8BA-4C29-84DF-67E8ABF222B5}" destId="{B329F2A1-617C-4919-81FC-27140C66253E}" srcOrd="2" destOrd="0" presId="urn:microsoft.com/office/officeart/2018/2/layout/IconLabelList"/>
    <dgm:cxn modelId="{F3670164-4370-4E43-BB99-3F5FC2A27B99}" type="presParOf" srcId="{DC0B3D5F-F8B5-4C1E-9E83-59ACB66AD575}" destId="{AF227FA8-694B-46E2-9F24-C509591DE3D7}" srcOrd="3" destOrd="0" presId="urn:microsoft.com/office/officeart/2018/2/layout/IconLabelList"/>
    <dgm:cxn modelId="{BCD51F5D-C88B-44B0-B13B-196CF0EDCE54}" type="presParOf" srcId="{DC0B3D5F-F8B5-4C1E-9E83-59ACB66AD575}" destId="{6C678C0E-8E59-4F3A-B4EE-39A7A419EA08}" srcOrd="4" destOrd="0" presId="urn:microsoft.com/office/officeart/2018/2/layout/IconLabelList"/>
    <dgm:cxn modelId="{8B1DDD70-0068-4D43-B21B-2DA2382A707F}" type="presParOf" srcId="{6C678C0E-8E59-4F3A-B4EE-39A7A419EA08}" destId="{6EEDB885-B23E-460B-92B9-48B08E54431A}" srcOrd="0" destOrd="0" presId="urn:microsoft.com/office/officeart/2018/2/layout/IconLabelList"/>
    <dgm:cxn modelId="{BE97CE3A-51D9-4CEF-B7C1-634D547D6757}" type="presParOf" srcId="{6C678C0E-8E59-4F3A-B4EE-39A7A419EA08}" destId="{A205ECCD-B32D-457C-BF88-CDB32CBC454B}" srcOrd="1" destOrd="0" presId="urn:microsoft.com/office/officeart/2018/2/layout/IconLabelList"/>
    <dgm:cxn modelId="{A2162C9A-7322-4233-BCA1-CC3134B69F3C}" type="presParOf" srcId="{6C678C0E-8E59-4F3A-B4EE-39A7A419EA08}" destId="{770D460E-C578-4DFB-B5A4-38E20177622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03E1C-47CB-4143-B3CB-4C19E3D6B555}">
      <dsp:nvSpPr>
        <dsp:cNvPr id="0" name=""/>
        <dsp:cNvSpPr/>
      </dsp:nvSpPr>
      <dsp:spPr>
        <a:xfrm>
          <a:off x="1842002" y="104744"/>
          <a:ext cx="927383" cy="72669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26BC2-4902-4378-92E3-099B9296B3BC}">
      <dsp:nvSpPr>
        <dsp:cNvPr id="0" name=""/>
        <dsp:cNvSpPr/>
      </dsp:nvSpPr>
      <dsp:spPr>
        <a:xfrm>
          <a:off x="1381023" y="988058"/>
          <a:ext cx="1764367" cy="2835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>
            <a:latin typeface="+mn-lt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Holiday Shopping Date Out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+mj-lt"/>
            </a:rPr>
            <a:t>December 7th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+mj-lt"/>
            </a:rPr>
            <a:t>Time:  9 AM-1 PM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+mj-lt"/>
            </a:rPr>
            <a:t>Fee:  $25.00 per Child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+mj-lt"/>
            </a:rPr>
            <a:t>Attire:  Pajamas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>
              <a:latin typeface="+mj-lt"/>
            </a:rPr>
            <a:t>Activities: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100" kern="1200" dirty="0" smtClean="0">
              <a:latin typeface="+mj-lt"/>
            </a:rPr>
            <a:t>Games &amp; Movie</a:t>
          </a:r>
          <a:r>
            <a:rPr lang="en-US" sz="1100" kern="1200" dirty="0" smtClean="0"/>
            <a:t>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+mj-lt"/>
            </a:rPr>
            <a:t>Food &amp; Beverages will be  Provided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381023" y="988058"/>
        <a:ext cx="1764367" cy="2835594"/>
      </dsp:txXfrm>
    </dsp:sp>
    <dsp:sp modelId="{E2EFFF59-2F81-4A40-BB03-9B1670FE699A}">
      <dsp:nvSpPr>
        <dsp:cNvPr id="0" name=""/>
        <dsp:cNvSpPr/>
      </dsp:nvSpPr>
      <dsp:spPr>
        <a:xfrm>
          <a:off x="4949420" y="154378"/>
          <a:ext cx="1286814" cy="69653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9F2A1-617C-4919-81FC-27140C66253E}">
      <dsp:nvSpPr>
        <dsp:cNvPr id="0" name=""/>
        <dsp:cNvSpPr/>
      </dsp:nvSpPr>
      <dsp:spPr>
        <a:xfrm>
          <a:off x="4469861" y="1045290"/>
          <a:ext cx="2355487" cy="2583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Christmas </a:t>
          </a:r>
          <a:r>
            <a:rPr lang="en-US" sz="1400" b="1" kern="1200" dirty="0">
              <a:latin typeface="+mj-lt"/>
            </a:rPr>
            <a:t>Student </a:t>
          </a:r>
          <a:r>
            <a:rPr lang="en-US" sz="1400" b="1" kern="1200" dirty="0" smtClean="0">
              <a:latin typeface="+mj-lt"/>
            </a:rPr>
            <a:t>Store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588"/>
            </a:spcAft>
          </a:pPr>
          <a:r>
            <a:rPr lang="en-US" sz="1100" b="0" kern="1200" dirty="0" smtClean="0">
              <a:latin typeface="+mj-lt"/>
            </a:rPr>
            <a:t>December 3</a:t>
          </a:r>
          <a:r>
            <a:rPr lang="en-US" sz="1100" b="0" kern="1200" baseline="30000" dirty="0" smtClean="0">
              <a:latin typeface="+mj-lt"/>
            </a:rPr>
            <a:t>rd </a:t>
          </a:r>
          <a:r>
            <a:rPr lang="en-US" sz="1100" b="0" kern="1200" dirty="0" smtClean="0">
              <a:latin typeface="+mj-lt"/>
            </a:rPr>
            <a:t>- 6</a:t>
          </a:r>
          <a:r>
            <a:rPr lang="en-US" sz="1100" b="0" kern="1200" baseline="30000" dirty="0" smtClean="0">
              <a:latin typeface="+mj-lt"/>
            </a:rPr>
            <a:t>th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588"/>
            </a:spcAft>
          </a:pPr>
          <a:r>
            <a:rPr lang="en-US" sz="1600" b="0" kern="1200" baseline="30000" dirty="0" smtClean="0">
              <a:latin typeface="+mj-lt"/>
            </a:rPr>
            <a:t>Time: 10:30 AM-1:15 PM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0" kern="1200" baseline="30000" dirty="0" smtClean="0">
              <a:latin typeface="+mj-lt"/>
            </a:rPr>
            <a:t>Items for Sale: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0" kern="1200" baseline="30000" dirty="0" smtClean="0">
              <a:latin typeface="+mj-lt"/>
            </a:rPr>
            <a:t>picture frames, earrings,         coffee mugs, gloves, socks, etc.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0" kern="1200" baseline="30000" dirty="0" smtClean="0">
              <a:latin typeface="+mj-lt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588"/>
            </a:spcAft>
          </a:pPr>
          <a:r>
            <a:rPr lang="en-US" sz="1600" b="0" kern="1200" baseline="30000" dirty="0" smtClean="0">
              <a:latin typeface="+mj-lt"/>
            </a:rPr>
            <a:t>**Flyer will be sent home and communication given to teachers.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   </a:t>
          </a:r>
          <a:endParaRPr lang="en-US" sz="1800" kern="1200" dirty="0">
            <a:latin typeface="+mj-lt"/>
          </a:endParaRPr>
        </a:p>
      </dsp:txBody>
      <dsp:txXfrm>
        <a:off x="4469861" y="1045290"/>
        <a:ext cx="2355487" cy="2583372"/>
      </dsp:txXfrm>
    </dsp:sp>
    <dsp:sp modelId="{6EEDB885-B23E-460B-92B9-48B08E54431A}">
      <dsp:nvSpPr>
        <dsp:cNvPr id="0" name=""/>
        <dsp:cNvSpPr/>
      </dsp:nvSpPr>
      <dsp:spPr>
        <a:xfrm>
          <a:off x="8723967" y="110168"/>
          <a:ext cx="1105881" cy="860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D460E-C578-4DFB-B5A4-38E20177622A}">
      <dsp:nvSpPr>
        <dsp:cNvPr id="0" name=""/>
        <dsp:cNvSpPr/>
      </dsp:nvSpPr>
      <dsp:spPr>
        <a:xfrm>
          <a:off x="7392186" y="1189376"/>
          <a:ext cx="3854097" cy="3041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       </a:t>
          </a:r>
          <a:r>
            <a:rPr lang="en-US" sz="1400" b="1" kern="1200" dirty="0" smtClean="0">
              <a:latin typeface="+mj-lt"/>
            </a:rPr>
            <a:t>Gift of Time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latin typeface="+mj-lt"/>
            </a:rPr>
            <a:t>December 9</a:t>
          </a:r>
          <a:r>
            <a:rPr lang="en-US" sz="1100" b="0" kern="1200" baseline="30000" dirty="0" smtClean="0">
              <a:latin typeface="+mj-lt"/>
            </a:rPr>
            <a:t>th </a:t>
          </a:r>
          <a:r>
            <a:rPr lang="en-US" sz="1100" b="0" kern="1200" dirty="0" smtClean="0">
              <a:latin typeface="+mj-lt"/>
            </a:rPr>
            <a:t>– 18</a:t>
          </a:r>
          <a:r>
            <a:rPr lang="en-US" sz="1100" b="0" kern="1200" baseline="30000" dirty="0" smtClean="0">
              <a:latin typeface="+mj-lt"/>
            </a:rPr>
            <a:t>th </a:t>
          </a:r>
        </a:p>
        <a:p>
          <a:pPr lvl="0" algn="ctr" defTabSz="488950">
            <a:lnSpc>
              <a:spcPts val="1680"/>
            </a:lnSpc>
            <a:spcBef>
              <a:spcPct val="0"/>
            </a:spcBef>
            <a:spcAft>
              <a:spcPts val="600"/>
            </a:spcAft>
          </a:pPr>
          <a:r>
            <a:rPr lang="en-US" sz="1100" b="0" kern="1200" dirty="0" smtClean="0">
              <a:latin typeface="+mj-lt"/>
            </a:rPr>
            <a:t>Volunteer Shifts:                                                                1 hour and 15 minutes during lunch.</a:t>
          </a:r>
        </a:p>
        <a:p>
          <a:pPr lvl="0" algn="ctr" defTabSz="488950">
            <a:lnSpc>
              <a:spcPts val="1680"/>
            </a:lnSpc>
            <a:spcBef>
              <a:spcPct val="0"/>
            </a:spcBef>
            <a:spcAft>
              <a:spcPts val="0"/>
            </a:spcAft>
          </a:pPr>
          <a:r>
            <a:rPr lang="en-US" sz="1100" b="0" kern="1200" dirty="0" smtClean="0">
              <a:latin typeface="+mj-lt"/>
            </a:rPr>
            <a:t>*Pre-K/K—December 10th</a:t>
          </a:r>
          <a:endParaRPr lang="en-US" sz="1100" b="0" kern="1200" baseline="30000" dirty="0" smtClean="0">
            <a:latin typeface="+mj-lt"/>
          </a:endParaRPr>
        </a:p>
        <a:p>
          <a:pPr lvl="0" algn="ctr" defTabSz="488950">
            <a:lnSpc>
              <a:spcPts val="1680"/>
            </a:lnSpc>
            <a:spcBef>
              <a:spcPct val="0"/>
            </a:spcBef>
            <a:spcAft>
              <a:spcPts val="0"/>
            </a:spcAft>
          </a:pPr>
          <a:r>
            <a:rPr lang="en-US" sz="1600" b="0" kern="1200" baseline="30000" dirty="0" smtClean="0">
              <a:latin typeface="+mj-lt"/>
            </a:rPr>
            <a:t>*1st Grade—December 11th</a:t>
          </a:r>
        </a:p>
        <a:p>
          <a:pPr lvl="0" algn="ctr" defTabSz="488950">
            <a:lnSpc>
              <a:spcPts val="1680"/>
            </a:lnSpc>
            <a:spcBef>
              <a:spcPct val="0"/>
            </a:spcBef>
            <a:spcAft>
              <a:spcPts val="0"/>
            </a:spcAft>
          </a:pPr>
          <a:r>
            <a:rPr lang="en-US" sz="1600" b="0" kern="1200" baseline="30000" dirty="0" smtClean="0">
              <a:latin typeface="+mj-lt"/>
            </a:rPr>
            <a:t>*2nd Grade &amp; Wings—December 12th  </a:t>
          </a:r>
        </a:p>
        <a:p>
          <a:pPr lvl="0" algn="ctr" defTabSz="488950">
            <a:lnSpc>
              <a:spcPts val="1680"/>
            </a:lnSpc>
            <a:spcBef>
              <a:spcPct val="0"/>
            </a:spcBef>
            <a:spcAft>
              <a:spcPts val="0"/>
            </a:spcAft>
          </a:pPr>
          <a:r>
            <a:rPr lang="en-US" sz="1600" b="0" kern="1200" baseline="30000" dirty="0" smtClean="0">
              <a:latin typeface="+mj-lt"/>
            </a:rPr>
            <a:t>*3rd Grade—December 13th </a:t>
          </a:r>
        </a:p>
        <a:p>
          <a:pPr lvl="0" algn="ctr" defTabSz="488950">
            <a:lnSpc>
              <a:spcPts val="1680"/>
            </a:lnSpc>
            <a:spcBef>
              <a:spcPct val="0"/>
            </a:spcBef>
            <a:spcAft>
              <a:spcPts val="0"/>
            </a:spcAft>
          </a:pPr>
          <a:r>
            <a:rPr lang="en-US" sz="1600" b="0" kern="1200" baseline="30000" dirty="0" smtClean="0">
              <a:latin typeface="+mj-lt"/>
            </a:rPr>
            <a:t>*4th Grade—December 16th </a:t>
          </a:r>
        </a:p>
        <a:p>
          <a:pPr lvl="0" algn="ctr" defTabSz="488950">
            <a:lnSpc>
              <a:spcPts val="1680"/>
            </a:lnSpc>
            <a:spcBef>
              <a:spcPct val="0"/>
            </a:spcBef>
            <a:spcAft>
              <a:spcPts val="0"/>
            </a:spcAft>
          </a:pPr>
          <a:r>
            <a:rPr lang="en-US" sz="1600" b="0" kern="1200" baseline="30000" dirty="0" smtClean="0">
              <a:latin typeface="+mj-lt"/>
            </a:rPr>
            <a:t>*5th Grade—December 15th </a:t>
          </a:r>
        </a:p>
        <a:p>
          <a:pPr lvl="0" algn="ctr" defTabSz="488950">
            <a:lnSpc>
              <a:spcPts val="1680"/>
            </a:lnSpc>
            <a:spcBef>
              <a:spcPct val="0"/>
            </a:spcBef>
            <a:spcAft>
              <a:spcPts val="0"/>
            </a:spcAft>
          </a:pPr>
          <a:r>
            <a:rPr lang="en-US" sz="1600" b="0" kern="1200" baseline="30000" dirty="0" smtClean="0">
              <a:latin typeface="+mj-lt"/>
            </a:rPr>
            <a:t>*SPED/Specials—December 18th  </a:t>
          </a:r>
        </a:p>
        <a:p>
          <a:pPr lvl="0" algn="ctr" defTabSz="488950">
            <a:lnSpc>
              <a:spcPts val="1680"/>
            </a:lnSpc>
            <a:spcBef>
              <a:spcPct val="0"/>
            </a:spcBef>
            <a:spcAft>
              <a:spcPct val="35000"/>
            </a:spcAft>
          </a:pPr>
          <a:endParaRPr lang="en-US" sz="1600" b="0" kern="1200" baseline="30000" dirty="0" smtClean="0">
            <a:latin typeface="+mj-lt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0" kern="1200" dirty="0">
            <a:latin typeface="+mj-lt"/>
          </a:endParaRPr>
        </a:p>
      </dsp:txBody>
      <dsp:txXfrm>
        <a:off x="7392186" y="1189376"/>
        <a:ext cx="3854097" cy="3041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11/14/2019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05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5604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33829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69999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1144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5586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3" name="Text Placeholder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6990417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749045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9209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43992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927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218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068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687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aphic 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6624477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>
                <a:solidFill>
                  <a:srgbClr val="9D0F00"/>
                </a:solidFill>
              </a:rPr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34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277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6969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5765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39488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957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43042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9010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579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15457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6062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4459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3" name="Text Placeholder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3890259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809090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1264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8753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0496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87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47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29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aphic 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16263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>
                <a:solidFill>
                  <a:srgbClr val="9D0F00"/>
                </a:solidFill>
              </a:rPr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26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842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8974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134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177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8624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703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202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6502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10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359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953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3" name="Text Placeholder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42954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6656492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518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9155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9446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79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86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8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aphic 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1287425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>
                <a:solidFill>
                  <a:srgbClr val="9D0F00"/>
                </a:solidFill>
              </a:rPr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24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1645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7456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064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04468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134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9478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8318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049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8686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782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4681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3" name="Text Placeholder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35916699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801790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5682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00243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100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485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8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324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aphic 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4359305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>
                <a:solidFill>
                  <a:srgbClr val="9D0F00"/>
                </a:solidFill>
              </a:rPr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616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1782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56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7714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2939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8764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2715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36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9586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3949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6151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7352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3" name="Text Placeholder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40962637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589649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9202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33178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2" name="Graphic 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50445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59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329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042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aphic 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286799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>
                <a:solidFill>
                  <a:srgbClr val="9D0F00"/>
                </a:solidFill>
              </a:rPr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288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9677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502151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0354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46372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76618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rgbClr val="9D0F00"/>
              </a:solidFill>
            </a:endParaRP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rgbClr val="9D0F00"/>
                </a:solidFill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2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9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2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2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7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9D0F00">
                    <a:tint val="75000"/>
                  </a:srgb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C07400"/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2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ker.com/clipart-clean-blackboard-.html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vinisd.net/domain/2297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>
            <a:extLst>
              <a:ext uri="{FF2B5EF4-FFF2-40B4-BE49-F238E27FC236}">
                <a16:creationId xmlns:a16="http://schemas.microsoft.com/office/drawing/2014/main" xmlns="" id="{770E5064-7567-44F5-B605-30702EE2B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11.14.2019</a:t>
            </a:r>
            <a:endParaRPr lang="en-US" noProof="0" dirty="0"/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xmlns="" id="{F466A095-44AA-46ED-9ED2-3CA2FCEC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</a:t>
            </a:r>
            <a:endParaRPr lang="en-US" noProof="0" dirty="0"/>
          </a:p>
        </p:txBody>
      </p:sp>
      <p:pic>
        <p:nvPicPr>
          <p:cNvPr id="8" name="Picture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7017F8C5-80DB-4D2C-B5CC-10A9DF5E2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379086" y="1347788"/>
            <a:ext cx="5774052" cy="43305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anchor="ctr">
            <a:normAutofit/>
          </a:bodyPr>
          <a:lstStyle/>
          <a:p>
            <a:pPr algn="ctr"/>
            <a:r>
              <a:rPr lang="en-US" sz="4400" b="1" dirty="0">
                <a:latin typeface="+mj-lt"/>
              </a:rPr>
              <a:t>Believe Dream Achieve  </a:t>
            </a:r>
            <a:endParaRPr lang="ru-RU" sz="4400" b="1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Pirate PTO Meeting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7400"/>
                </a:solidFill>
              </a:rPr>
              <a:t>11.14.2019</a:t>
            </a:r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Thank </a:t>
            </a:r>
            <a:r>
              <a:rPr lang="en-US" dirty="0" smtClean="0"/>
              <a:t>you!!!</a:t>
            </a:r>
            <a:endParaRPr lang="en-US" dirty="0"/>
          </a:p>
        </p:txBody>
      </p:sp>
      <p:sp>
        <p:nvSpPr>
          <p:cNvPr id="51" name="Content Placeholder 4">
            <a:extLst>
              <a:ext uri="{FF2B5EF4-FFF2-40B4-BE49-F238E27FC236}">
                <a16:creationId xmlns="" xmlns:a16="http://schemas.microsoft.com/office/drawing/2014/main" id="{38BB9CE5-BCB7-4220-8B5F-E41EE6FB8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614" y="2110154"/>
            <a:ext cx="5199185" cy="34231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Pirate PTO Board would like to sincerely thank our Veterans for their service and sacrifice.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thank you for your service veterans">
            <a:extLst>
              <a:ext uri="{FF2B5EF4-FFF2-40B4-BE49-F238E27FC236}">
                <a16:creationId xmlns="" xmlns:a16="http://schemas.microsoft.com/office/drawing/2014/main" id="{B6092E48-3CB6-400D-BDDA-1B03A1FE67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86467"/>
            <a:ext cx="5181600" cy="3454400"/>
          </a:xfrm>
          <a:prstGeom prst="rect">
            <a:avLst/>
          </a:prstGeom>
          <a:solidFill>
            <a:srgbClr val="FFFFFF"/>
          </a:solidFill>
          <a:extLst/>
        </p:spPr>
      </p:pic>
    </p:spTree>
    <p:extLst>
      <p:ext uri="{BB962C8B-B14F-4D97-AF65-F5344CB8AC3E}">
        <p14:creationId xmlns:p14="http://schemas.microsoft.com/office/powerpoint/2010/main" val="8395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CA817E8-A9FF-43D4-AA99-B27B9A8C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/>
              <a:t>11.14.2019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FC09BE0-1DED-448E-A863-6568BF785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597C444-EF09-4B3D-904F-077354E22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Treasury Report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058" y="1509713"/>
            <a:ext cx="8395335" cy="517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11.14.2019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9F5BBA5C-49C2-48AD-B4F3-521D887D8B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478798"/>
              </p:ext>
            </p:extLst>
          </p:nvPr>
        </p:nvGraphicFramePr>
        <p:xfrm>
          <a:off x="911225" y="1825625"/>
          <a:ext cx="104425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 descr="A picture containing furniture, wall&#10;&#10;Description automatically generated">
            <a:extLst>
              <a:ext uri="{FF2B5EF4-FFF2-40B4-BE49-F238E27FC236}">
                <a16:creationId xmlns:a16="http://schemas.microsoft.com/office/drawing/2014/main" xmlns="" id="{432E2757-B8F2-4341-AD45-E55DF0FE4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586182" y="1400256"/>
            <a:ext cx="8577561" cy="49106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4853D2-281F-4B4F-A3FF-DBE4230BB1B1}"/>
              </a:ext>
            </a:extLst>
          </p:cNvPr>
          <p:cNvSpPr txBox="1"/>
          <p:nvPr/>
        </p:nvSpPr>
        <p:spPr>
          <a:xfrm rot="21204743">
            <a:off x="147782" y="843624"/>
            <a:ext cx="431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Fall Carnival Recap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86C126F-2814-4271-9315-D7338E9F4FDF}"/>
              </a:ext>
            </a:extLst>
          </p:cNvPr>
          <p:cNvSpPr txBox="1"/>
          <p:nvPr/>
        </p:nvSpPr>
        <p:spPr>
          <a:xfrm>
            <a:off x="3550548" y="1942690"/>
            <a:ext cx="570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85DA42-16BF-4CA3-B897-C09417DB305D}"/>
              </a:ext>
            </a:extLst>
          </p:cNvPr>
          <p:cNvSpPr txBox="1"/>
          <p:nvPr/>
        </p:nvSpPr>
        <p:spPr>
          <a:xfrm>
            <a:off x="3550548" y="2404355"/>
            <a:ext cx="4729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3EADAE1-2A88-4267-890D-B601A3B7B0A9}"/>
              </a:ext>
            </a:extLst>
          </p:cNvPr>
          <p:cNvSpPr txBox="1"/>
          <p:nvPr/>
        </p:nvSpPr>
        <p:spPr>
          <a:xfrm>
            <a:off x="3620656" y="3038764"/>
            <a:ext cx="4479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46AA6CB-E3A1-4923-BD9A-CC59BBF3AE40}"/>
              </a:ext>
            </a:extLst>
          </p:cNvPr>
          <p:cNvSpPr txBox="1"/>
          <p:nvPr/>
        </p:nvSpPr>
        <p:spPr>
          <a:xfrm>
            <a:off x="3585601" y="3577855"/>
            <a:ext cx="465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1646F5B-11EF-482B-B234-5E27DBDA02E7}"/>
              </a:ext>
            </a:extLst>
          </p:cNvPr>
          <p:cNvSpPr txBox="1"/>
          <p:nvPr/>
        </p:nvSpPr>
        <p:spPr>
          <a:xfrm>
            <a:off x="3620656" y="4267200"/>
            <a:ext cx="343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559397A-766C-4ACC-B4A4-FE65333967F4}"/>
              </a:ext>
            </a:extLst>
          </p:cNvPr>
          <p:cNvSpPr txBox="1"/>
          <p:nvPr/>
        </p:nvSpPr>
        <p:spPr>
          <a:xfrm>
            <a:off x="3620656" y="4987636"/>
            <a:ext cx="3860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553403"/>
              </p:ext>
            </p:extLst>
          </p:nvPr>
        </p:nvGraphicFramePr>
        <p:xfrm>
          <a:off x="3725861" y="2631597"/>
          <a:ext cx="5893267" cy="259483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3050447"/>
                <a:gridCol w="2842820"/>
              </a:tblGrid>
              <a:tr h="47178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Fall Carnival Financial Snapshot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(Monies Raised/Received)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Cakewalk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$352.00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Vendor Profit Sharing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$280.00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Games Sponsorships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$300.00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Silent Auction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</a:t>
                      </a:r>
                      <a:r>
                        <a:rPr lang="en-US" sz="1400" dirty="0" smtClean="0">
                          <a:effectLst/>
                        </a:rPr>
                        <a:t>3,510.00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</a:t>
                      </a:r>
                      <a:r>
                        <a:rPr lang="en-US" sz="1400" b="1" dirty="0" smtClean="0">
                          <a:effectLst/>
                        </a:rPr>
                        <a:t>4,442.00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89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Pending Donations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Hillwood Communities Donation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$2,033.00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7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Grand Total *</a:t>
                      </a:r>
                      <a:r>
                        <a:rPr lang="en-US" sz="1100">
                          <a:effectLst/>
                        </a:rPr>
                        <a:t>Includes Pending Transaction</a:t>
                      </a:r>
                      <a:r>
                        <a:rPr lang="en-US" sz="1400">
                          <a:effectLst/>
                        </a:rPr>
                        <a:t>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</a:t>
                      </a:r>
                      <a:r>
                        <a:rPr lang="en-US" sz="1400" b="1" dirty="0" smtClean="0">
                          <a:effectLst/>
                        </a:rPr>
                        <a:t>6,475.00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C07400"/>
                </a:solidFill>
              </a:rPr>
              <a:t>11.14.2019</a:t>
            </a:r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3100" dirty="0"/>
              <a:t>Fall Carnival Recap Continued</a:t>
            </a:r>
            <a:r>
              <a:rPr lang="en-US" dirty="0"/>
              <a:t>…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D7280495-223F-4071-A3D1-632A642BFEB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36147" y="1642369"/>
            <a:ext cx="4731797" cy="404723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anchor="ctr">
            <a:normAutofit/>
          </a:bodyPr>
          <a:lstStyle/>
          <a:p>
            <a:endParaRPr lang="en-US" sz="1600" dirty="0">
              <a:latin typeface="+mj-lt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Volunteer Report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Signup 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Genius—38 out 48 Time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Slots 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Filled!!!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(79.2% fill 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rate)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Pomona Teen Advisory Group </a:t>
            </a:r>
            <a:endParaRPr lang="en-US" sz="14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+mj-lt"/>
              </a:rPr>
              <a:t>Manvel Jr. High – National Junior Honor Society  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96D272BF-8320-4F80-B49F-51B27DC19B29}"/>
              </a:ext>
            </a:extLst>
          </p:cNvPr>
          <p:cNvSpPr txBox="1">
            <a:spLocks/>
          </p:cNvSpPr>
          <p:nvPr/>
        </p:nvSpPr>
        <p:spPr>
          <a:xfrm>
            <a:off x="1068638" y="1642369"/>
            <a:ext cx="4731798" cy="419963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rgbClr val="4D4D4D"/>
              </a:solidFill>
              <a:latin typeface="Comic Sans MS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prstClr val="white"/>
                </a:solidFill>
                <a:latin typeface="Comic Sans MS"/>
              </a:rPr>
              <a:t>Silent Auction &amp; Game Sponsors</a:t>
            </a:r>
            <a:r>
              <a:rPr lang="en-US" sz="2000" dirty="0">
                <a:solidFill>
                  <a:prstClr val="white"/>
                </a:solidFill>
                <a:latin typeface="Comic Sans MS"/>
              </a:rPr>
              <a:t>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prstClr val="white"/>
                </a:solidFill>
                <a:latin typeface="Comic Sans MS"/>
              </a:rPr>
              <a:t>Code Ninjas Pearland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prstClr val="white"/>
                </a:solidFill>
                <a:latin typeface="Comic Sans MS"/>
              </a:rPr>
              <a:t>J Headley Properties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prstClr val="white"/>
                </a:solidFill>
                <a:latin typeface="Comic Sans MS"/>
              </a:rPr>
              <a:t>The Way of Life </a:t>
            </a:r>
            <a:r>
              <a:rPr lang="en-US" sz="1400" dirty="0" smtClean="0">
                <a:solidFill>
                  <a:prstClr val="white"/>
                </a:solidFill>
                <a:latin typeface="Comic Sans MS"/>
              </a:rPr>
              <a:t>Church—Pastor Chris </a:t>
            </a:r>
            <a:r>
              <a:rPr lang="en-US" sz="1400" dirty="0">
                <a:solidFill>
                  <a:prstClr val="white"/>
                </a:solidFill>
                <a:latin typeface="Comic Sans MS"/>
              </a:rPr>
              <a:t>Clemons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prstClr val="white"/>
                </a:solidFill>
                <a:latin typeface="Comic Sans MS"/>
              </a:rPr>
              <a:t>Sealed With </a:t>
            </a:r>
            <a:r>
              <a:rPr lang="en-US" sz="1400" dirty="0" smtClean="0">
                <a:solidFill>
                  <a:prstClr val="white"/>
                </a:solidFill>
                <a:latin typeface="Comic Sans MS"/>
              </a:rPr>
              <a:t>Sugar</a:t>
            </a:r>
            <a:endParaRPr lang="en-US" sz="1400" dirty="0">
              <a:solidFill>
                <a:prstClr val="white"/>
              </a:solidFill>
              <a:latin typeface="Comic Sans MS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>
                <a:solidFill>
                  <a:prstClr val="white"/>
                </a:solidFill>
                <a:latin typeface="Comic Sans MS"/>
              </a:rPr>
              <a:t>Houston Methodist Facial Plastic Surgery Specialists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prstClr val="white"/>
                </a:solidFill>
                <a:latin typeface="Comic Sans MS"/>
              </a:rPr>
              <a:t>Cake Walk Donors: </a:t>
            </a:r>
            <a:r>
              <a:rPr lang="en-US" sz="1400" b="1" dirty="0">
                <a:solidFill>
                  <a:prstClr val="white"/>
                </a:solidFill>
                <a:latin typeface="Comic Sans MS"/>
              </a:rPr>
              <a:t>  </a:t>
            </a:r>
          </a:p>
          <a:p>
            <a:pPr marL="0" indent="0" algn="ctr">
              <a:lnSpc>
                <a:spcPts val="168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prstClr val="white"/>
                </a:solidFill>
                <a:latin typeface="Comic Sans MS"/>
              </a:rPr>
              <a:t>Tasha's Tasty Treats </a:t>
            </a:r>
          </a:p>
          <a:p>
            <a:pPr marL="0" indent="0" algn="ctr">
              <a:lnSpc>
                <a:spcPts val="168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prstClr val="white"/>
                </a:solidFill>
                <a:latin typeface="Comic Sans MS"/>
              </a:rPr>
              <a:t>Simply Sweets </a:t>
            </a:r>
          </a:p>
          <a:p>
            <a:pPr marL="0" indent="0" algn="ctr">
              <a:lnSpc>
                <a:spcPts val="168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prstClr val="white"/>
                </a:solidFill>
                <a:latin typeface="Comic Sans MS"/>
              </a:rPr>
              <a:t>East Texas Eats</a:t>
            </a:r>
          </a:p>
          <a:p>
            <a:pPr marL="0" indent="0" algn="ctr">
              <a:lnSpc>
                <a:spcPts val="1680"/>
              </a:lnSpc>
              <a:buFont typeface="Arial" panose="020B0604020202020204" pitchFamily="34" charset="0"/>
              <a:buNone/>
            </a:pPr>
            <a:r>
              <a:rPr lang="en-US" sz="1400" dirty="0">
                <a:solidFill>
                  <a:prstClr val="white"/>
                </a:solidFill>
                <a:latin typeface="Comic Sans MS"/>
              </a:rPr>
              <a:t>Sugar Rush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">
            <a:extLst>
              <a:ext uri="{FF2B5EF4-FFF2-40B4-BE49-F238E27FC236}">
                <a16:creationId xmlns="" xmlns:a16="http://schemas.microsoft.com/office/drawing/2014/main" id="{7FB05E15-D77D-4971-812A-3C5C03CC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C07400"/>
                </a:solidFill>
              </a:rPr>
              <a:t>11.14.2019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="" xmlns:a16="http://schemas.microsoft.com/office/drawing/2014/main" id="{AC164B8E-382E-443D-A591-7805E27AB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49915" y="165680"/>
            <a:ext cx="4879307" cy="165279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2800" dirty="0"/>
              <a:t>October </a:t>
            </a:r>
            <a:r>
              <a:rPr lang="en-US" sz="2800" dirty="0" smtClean="0"/>
              <a:t>Teacher </a:t>
            </a:r>
            <a:r>
              <a:rPr lang="en-US" sz="2800" dirty="0"/>
              <a:t>Appreciation </a:t>
            </a:r>
            <a:r>
              <a:rPr lang="en-US" sz="2800" dirty="0" smtClean="0"/>
              <a:t>Event Recap  </a:t>
            </a:r>
            <a:endParaRPr lang="en-US" sz="2800" dirty="0"/>
          </a:p>
        </p:txBody>
      </p: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="" xmlns:a16="http://schemas.microsoft.com/office/drawing/2014/main" id="{5771FB42-65A5-4C9B-9934-E6FE8AC2C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0" r="1855" b="2"/>
          <a:stretch/>
        </p:blipFill>
        <p:spPr>
          <a:xfrm>
            <a:off x="3581400" y="1825625"/>
            <a:ext cx="5181600" cy="39760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851B2D6-C2D3-4EDC-8367-3737C0F26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=""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6C467B-4F1A-4EA6-9705-EC71D2293448}"/>
              </a:ext>
            </a:extLst>
          </p:cNvPr>
          <p:cNvSpPr txBox="1"/>
          <p:nvPr/>
        </p:nvSpPr>
        <p:spPr>
          <a:xfrm rot="533785">
            <a:off x="581639" y="2296130"/>
            <a:ext cx="2797635" cy="5504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9D0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523C960-C6B3-4E68-B8A3-245735C83C14}"/>
              </a:ext>
            </a:extLst>
          </p:cNvPr>
          <p:cNvSpPr txBox="1"/>
          <p:nvPr/>
        </p:nvSpPr>
        <p:spPr>
          <a:xfrm rot="609116">
            <a:off x="702166" y="2446875"/>
            <a:ext cx="255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Comic Sans MS"/>
              </a:rPr>
              <a:t>106 </a:t>
            </a:r>
            <a:r>
              <a:rPr lang="en-US" b="1" dirty="0">
                <a:solidFill>
                  <a:prstClr val="white"/>
                </a:solidFill>
                <a:latin typeface="Comic Sans MS"/>
              </a:rPr>
              <a:t>Items</a:t>
            </a:r>
            <a:r>
              <a:rPr lang="en-US" sz="1600" b="1" dirty="0">
                <a:solidFill>
                  <a:prstClr val="white"/>
                </a:solidFill>
                <a:latin typeface="Comic Sans MS"/>
              </a:rPr>
              <a:t> </a:t>
            </a:r>
            <a:r>
              <a:rPr lang="en-US" b="1" dirty="0" smtClean="0">
                <a:solidFill>
                  <a:prstClr val="white"/>
                </a:solidFill>
                <a:latin typeface="Comic Sans MS"/>
              </a:rPr>
              <a:t>Donated</a:t>
            </a:r>
            <a:r>
              <a:rPr lang="en-US" b="1" dirty="0">
                <a:solidFill>
                  <a:prstClr val="white"/>
                </a:solidFill>
                <a:latin typeface="Comic Sans MS"/>
              </a:rPr>
              <a:t>!</a:t>
            </a:r>
            <a:endParaRPr lang="en-US" sz="1600" b="1" dirty="0">
              <a:solidFill>
                <a:prstClr val="white"/>
              </a:solidFill>
              <a:latin typeface="Comic Sans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1609EFB-8A14-4F86-B5C1-0BD14E32FC77}"/>
              </a:ext>
            </a:extLst>
          </p:cNvPr>
          <p:cNvSpPr txBox="1"/>
          <p:nvPr/>
        </p:nvSpPr>
        <p:spPr>
          <a:xfrm rot="20628483">
            <a:off x="8904647" y="2763277"/>
            <a:ext cx="289331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omic Sans MS"/>
              </a:rPr>
              <a:t>54 Parents </a:t>
            </a:r>
            <a:r>
              <a:rPr lang="en-US" b="1" dirty="0" smtClean="0">
                <a:solidFill>
                  <a:prstClr val="white"/>
                </a:solidFill>
                <a:latin typeface="Comic Sans MS"/>
              </a:rPr>
              <a:t>Donated</a:t>
            </a:r>
            <a:r>
              <a:rPr lang="en-US" dirty="0" smtClean="0">
                <a:solidFill>
                  <a:prstClr val="white"/>
                </a:solidFill>
                <a:latin typeface="Comic Sans MS"/>
              </a:rPr>
              <a:t>!</a:t>
            </a:r>
            <a:endParaRPr lang="en-US" dirty="0">
              <a:solidFill>
                <a:prstClr val="white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3417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5F916627-E1CB-43F4-8695-9B3E19C2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7400"/>
                </a:solidFill>
              </a:rPr>
              <a:t>11.14.2019</a:t>
            </a:r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0F77E78-58FA-4A7F-BAE5-AEA48DD52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ECEE18BD-BED7-41F9-B0FF-78C8A17B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Save-The-Dates</a:t>
            </a:r>
          </a:p>
        </p:txBody>
      </p:sp>
      <p:graphicFrame>
        <p:nvGraphicFramePr>
          <p:cNvPr id="7" name="Text Placeholder 4">
            <a:extLst>
              <a:ext uri="{FF2B5EF4-FFF2-40B4-BE49-F238E27FC236}">
                <a16:creationId xmlns="" xmlns:a16="http://schemas.microsoft.com/office/drawing/2014/main" id="{A8DBDAEB-9A25-45FE-AD6B-E1B5B6FBA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517289"/>
              </p:ext>
            </p:extLst>
          </p:nvPr>
        </p:nvGraphicFramePr>
        <p:xfrm>
          <a:off x="95437" y="1613647"/>
          <a:ext cx="11773834" cy="424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11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="" xmlns:a16="http://schemas.microsoft.com/office/drawing/2014/main" id="{1E2848B5-F608-426C-A773-A15A8B808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829241"/>
            <a:ext cx="3913632" cy="1203497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Next Meeting : </a:t>
            </a:r>
            <a:endParaRPr lang="en-US" sz="3200" dirty="0" smtClean="0"/>
          </a:p>
          <a:p>
            <a:pPr algn="ctr"/>
            <a:r>
              <a:rPr lang="en-US" sz="3200" dirty="0" smtClean="0"/>
              <a:t>January 23, 2020 </a:t>
            </a:r>
            <a:endParaRPr lang="en-US" sz="320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="" xmlns:a16="http://schemas.microsoft.com/office/drawing/2014/main" id="{48827165-1B02-457E-8153-AEFA47EC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7400"/>
                </a:solidFill>
              </a:rPr>
              <a:t>11.14.2019</a:t>
            </a:r>
            <a:endParaRPr lang="en-US" dirty="0">
              <a:solidFill>
                <a:srgbClr val="C07400"/>
              </a:solidFill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="" xmlns:a16="http://schemas.microsoft.com/office/drawing/2014/main" id="{5D38C097-9C21-4B2B-8F30-F53374C9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974881"/>
            <a:ext cx="3933620" cy="73441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6" name="Picture Placeholder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DABEA9F-44B1-4522-9A21-1E43ED39CE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9366" r="9180"/>
          <a:stretch/>
        </p:blipFill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9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1_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3.xml><?xml version="1.0" encoding="utf-8"?>
<a:theme xmlns:a="http://schemas.openxmlformats.org/drawingml/2006/main" name="2_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4.xml><?xml version="1.0" encoding="utf-8"?>
<a:theme xmlns:a="http://schemas.openxmlformats.org/drawingml/2006/main" name="3_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5.xml><?xml version="1.0" encoding="utf-8"?>
<a:theme xmlns:a="http://schemas.openxmlformats.org/drawingml/2006/main" name="4_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6.xml><?xml version="1.0" encoding="utf-8"?>
<a:theme xmlns:a="http://schemas.openxmlformats.org/drawingml/2006/main" name="5_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Widescreen</PresentationFormat>
  <Paragraphs>108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Comic Sans MS</vt:lpstr>
      <vt:lpstr>Franklin Gothic Book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Pirate PTO Meeting </vt:lpstr>
      <vt:lpstr>Thank you!!!</vt:lpstr>
      <vt:lpstr>Treasury Report</vt:lpstr>
      <vt:lpstr> </vt:lpstr>
      <vt:lpstr>Fall Carnival Recap Continued…</vt:lpstr>
      <vt:lpstr>October Teacher Appreciation Event Recap  </vt:lpstr>
      <vt:lpstr>Save-The-Dates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2019-11-12T05:15:13Z</dcterms:created>
  <dcterms:modified xsi:type="dcterms:W3CDTF">2019-11-14T16:30:48Z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d18794d7-85bc-43da-a8c1-1531ad2953e0</vt:lpwstr>
  </property>
  <property fmtid="{D5CDD505-2E9C-101B-9397-08002B2CF9AE}" pid="3" name="Classification">
    <vt:lpwstr>Unclassified</vt:lpwstr>
  </property>
</Properties>
</file>