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SQtiDy+cHL2n8+MgWtC54fby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55CD564-67DB-4A7D-9685-8D0C0AF75AF9}">
  <a:tblStyle styleId="{D55CD564-67DB-4A7D-9685-8D0C0AF75AF9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FE6E6"/>
          </a:solidFill>
        </a:fill>
      </a:tcStyle>
    </a:band1H>
    <a:band2H>
      <a:tcTxStyle/>
    </a:band2H>
    <a:band1V>
      <a:tcTxStyle/>
      <a:tcStyle>
        <a:fill>
          <a:solidFill>
            <a:srgbClr val="EFE6E6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7" name="Google Shape;17;p1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3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with Image">
  <p:cSld name="Section Header with Imag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2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71" name="Google Shape;171;p22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4" name="Google Shape;174;p2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75" name="Google Shape;175;p2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7" name="Google Shape;177;p22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2"/>
          <p:cNvSpPr/>
          <p:nvPr>
            <p:ph idx="2" type="pic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4" name="Google Shape;184;p2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85" name="Google Shape;185;p2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ayout 2">
  <p:cSld name="Text Layout 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1" name="Google Shape;191;p23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3" name="Google Shape;193;p23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6" name="Google Shape;196;p23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97" name="Google Shape;197;p23"/>
            <p:cNvSpPr/>
            <p:nvPr/>
          </p:nvSpPr>
          <p:spPr>
            <a:xfrm>
              <a:off x="-24517" y="970945"/>
              <a:ext cx="4593600" cy="1238400"/>
            </a:xfrm>
            <a:custGeom>
              <a:rect b="b" l="l" r="r" t="t"/>
              <a:pathLst>
                <a:path extrusionOk="0" h="942975" w="34575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-26126" y="587196"/>
              <a:ext cx="4885313" cy="1632656"/>
            </a:xfrm>
            <a:custGeom>
              <a:rect b="b" l="l" r="r" t="t"/>
              <a:pathLst>
                <a:path extrusionOk="0" h="1632656" w="4885312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9" name="Google Shape;199;p23"/>
          <p:cNvSpPr txBox="1"/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201" name="Google Shape;201;p23"/>
          <p:cNvSpPr txBox="1"/>
          <p:nvPr>
            <p:ph idx="2" type="body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3" type="body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03" name="Google Shape;203;p23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04" name="Google Shape;204;p23"/>
            <p:cNvSpPr/>
            <p:nvPr/>
          </p:nvSpPr>
          <p:spPr>
            <a:xfrm>
              <a:off x="0" y="4388743"/>
              <a:ext cx="6396137" cy="1759509"/>
            </a:xfrm>
            <a:custGeom>
              <a:rect b="b" l="l" r="r" t="t"/>
              <a:pathLst>
                <a:path extrusionOk="0" h="1759509" w="6396137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-12667" y="-12667"/>
              <a:ext cx="6418971" cy="5683200"/>
            </a:xfrm>
            <a:custGeom>
              <a:rect b="b" l="l" r="r" t="t"/>
              <a:pathLst>
                <a:path extrusionOk="0" h="5683200" w="6418971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-12667" y="-12667"/>
              <a:ext cx="6114514" cy="5404114"/>
            </a:xfrm>
            <a:custGeom>
              <a:rect b="b" l="l" r="r" t="t"/>
              <a:pathLst>
                <a:path extrusionOk="0" h="5404114" w="61145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7" name="Google Shape;207;p23"/>
          <p:cNvSpPr/>
          <p:nvPr>
            <p:ph idx="4" type="pic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with Subtitle">
  <p:cSld name="Two Content with Sub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10" name="Google Shape;210;p2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3" name="Google Shape;213;p24"/>
          <p:cNvSpPr txBox="1"/>
          <p:nvPr>
            <p:ph idx="2" type="body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24"/>
          <p:cNvSpPr txBox="1"/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4"/>
          <p:cNvSpPr txBox="1"/>
          <p:nvPr>
            <p:ph idx="3" type="body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0" name="Google Shape;220;p24"/>
          <p:cNvSpPr txBox="1"/>
          <p:nvPr>
            <p:ph idx="4" type="body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24"/>
          <p:cNvSpPr txBox="1"/>
          <p:nvPr>
            <p:ph idx="5" type="body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222" name="Google Shape;222;p24"/>
          <p:cNvSpPr/>
          <p:nvPr/>
        </p:nvSpPr>
        <p:spPr>
          <a:xfrm>
            <a:off x="4200902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4406705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85590" l="-51457" r="5238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">
  <p:cSld name="Chart Slid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26" name="Google Shape;226;p2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8" name="Google Shape;228;p2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" name="Google Shape;232;p25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1" type="body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234" name="Google Shape;234;p25"/>
          <p:cNvSpPr/>
          <p:nvPr>
            <p:ph idx="2" type="chart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5" name="Google Shape;235;p25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Slide">
  <p:cSld name="Table Slid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9" name="Google Shape;239;p2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41" name="Google Shape;241;p2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" name="Google Shape;245;p26"/>
          <p:cNvSpPr txBox="1"/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247" name="Google Shape;247;p26"/>
          <p:cNvSpPr/>
          <p:nvPr/>
        </p:nvSpPr>
        <p:spPr>
          <a:xfrm>
            <a:off x="2641930" y="5658793"/>
            <a:ext cx="1842058" cy="1206865"/>
          </a:xfrm>
          <a:custGeom>
            <a:rect b="b" l="l" r="r" t="t"/>
            <a:pathLst>
              <a:path extrusionOk="0" h="1206865" w="1842057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2847733" y="5524132"/>
            <a:ext cx="2045319" cy="1346608"/>
          </a:xfrm>
          <a:custGeom>
            <a:rect b="b" l="l" r="r" t="t"/>
            <a:pathLst>
              <a:path extrusionOk="0" h="1346607" w="2045319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14607" l="-76814" r="6335" t="1070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51" name="Google Shape;251;p2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3" name="Google Shape;253;p2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5" name="Google Shape;255;p27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256" name="Google Shape;256;p27"/>
            <p:cNvSpPr/>
            <p:nvPr/>
          </p:nvSpPr>
          <p:spPr>
            <a:xfrm>
              <a:off x="227974" y="-12694"/>
              <a:ext cx="2146414" cy="5677200"/>
            </a:xfrm>
            <a:custGeom>
              <a:rect b="b" l="l" r="r" t="t"/>
              <a:pathLst>
                <a:path extrusionOk="0" h="5677200" w="2146413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866818" y="-12694"/>
              <a:ext cx="11328999" cy="5689901"/>
            </a:xfrm>
            <a:custGeom>
              <a:rect b="b" l="l" r="r" t="t"/>
              <a:pathLst>
                <a:path extrusionOk="0" h="5689900" w="11328999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152583" y="-12694"/>
              <a:ext cx="11036884" cy="5410486"/>
            </a:xfrm>
            <a:custGeom>
              <a:rect b="b" l="l" r="r" t="t"/>
              <a:pathLst>
                <a:path extrusionOk="0" h="5410485" w="11036883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108000" lIns="144000" spcFirstLastPara="1" rIns="108000" wrap="square" tIns="10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27"/>
          <p:cNvSpPr/>
          <p:nvPr>
            <p:ph idx="2" type="pic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1" name="Google Shape;261;p27"/>
          <p:cNvSpPr txBox="1"/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cap="flat" cmpd="sng" w="9525">
            <a:solidFill>
              <a:srgbClr val="99B8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5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o with Caption">
  <p:cSld name="Video with Caption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4" name="Google Shape;264;p2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6" name="Google Shape;266;p28"/>
          <p:cNvSpPr txBox="1"/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144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8"/>
          <p:cNvSpPr/>
          <p:nvPr>
            <p:ph idx="2" type="media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0" name="Google Shape;270;p28"/>
          <p:cNvSpPr/>
          <p:nvPr/>
        </p:nvSpPr>
        <p:spPr>
          <a:xfrm>
            <a:off x="-12729" y="3056551"/>
            <a:ext cx="1309593" cy="470436"/>
          </a:xfrm>
          <a:custGeom>
            <a:rect b="b" l="l" r="r" t="t"/>
            <a:pathLst>
              <a:path extrusionOk="0" h="470436" w="1309592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-12729" y="2995521"/>
            <a:ext cx="1525739" cy="737441"/>
          </a:xfrm>
          <a:custGeom>
            <a:rect b="b" l="l" r="r" t="t"/>
            <a:pathLst>
              <a:path extrusionOk="0" h="737440" w="1525739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4792" l="-173096" r="3067" t="2384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272" name="Google Shape;272;p28"/>
          <p:cNvSpPr/>
          <p:nvPr/>
        </p:nvSpPr>
        <p:spPr>
          <a:xfrm>
            <a:off x="10792048" y="-12728"/>
            <a:ext cx="1398594" cy="1665599"/>
          </a:xfrm>
          <a:custGeom>
            <a:rect b="b" l="l" r="r" t="t"/>
            <a:pathLst>
              <a:path extrusionOk="0" h="1665598" w="1398594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10686456" y="-12728"/>
            <a:ext cx="1513025" cy="1983461"/>
          </a:xfrm>
          <a:custGeom>
            <a:rect b="b" l="l" r="r" t="t"/>
            <a:pathLst>
              <a:path extrusionOk="0" h="1983460" w="1513024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6372" l="10184" r="-101660" t="-6972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Slide">
  <p:cSld name="Thanks Slid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9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276" name="Google Shape;276;p29"/>
            <p:cNvSpPr/>
            <p:nvPr/>
          </p:nvSpPr>
          <p:spPr>
            <a:xfrm>
              <a:off x="6678503" y="1272318"/>
              <a:ext cx="5526208" cy="2007220"/>
            </a:xfrm>
            <a:custGeom>
              <a:rect b="b" l="l" r="r" t="t"/>
              <a:pathLst>
                <a:path extrusionOk="0" h="2007220" w="5526207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7262884" y="665690"/>
              <a:ext cx="4941827" cy="2591601"/>
            </a:xfrm>
            <a:custGeom>
              <a:rect b="b" l="l" r="r" t="t"/>
              <a:pathLst>
                <a:path extrusionOk="0" h="2591601" w="4941827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8" name="Google Shape;278;p29"/>
          <p:cNvSpPr/>
          <p:nvPr/>
        </p:nvSpPr>
        <p:spPr>
          <a:xfrm>
            <a:off x="5886429" y="5240536"/>
            <a:ext cx="1486046" cy="1625760"/>
          </a:xfrm>
          <a:custGeom>
            <a:rect b="b" l="l" r="r" t="t"/>
            <a:pathLst>
              <a:path extrusionOk="0" h="1625760" w="1486046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-13301" y="298479"/>
            <a:ext cx="2679964" cy="762075"/>
          </a:xfrm>
          <a:custGeom>
            <a:rect b="b" l="l" r="r" t="t"/>
            <a:pathLst>
              <a:path extrusionOk="0" h="762075" w="2679963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7752243" y="4099514"/>
            <a:ext cx="4445438" cy="1105009"/>
          </a:xfrm>
          <a:custGeom>
            <a:rect b="b" l="l" r="r" t="t"/>
            <a:pathLst>
              <a:path extrusionOk="0" h="1105008" w="4445437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-13301" y="237513"/>
            <a:ext cx="2895885" cy="1028801"/>
          </a:xfrm>
          <a:custGeom>
            <a:rect b="b" l="l" r="r" t="t"/>
            <a:pathLst>
              <a:path extrusionOk="0" h="1028801" w="2895885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21353" l="-39710" r="1768" t="16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10061" l="10610" r="-117937" t="-16990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6033764" y="5121144"/>
            <a:ext cx="1714669" cy="1740071"/>
          </a:xfrm>
          <a:custGeom>
            <a:rect b="b" l="l" r="r" t="t"/>
            <a:pathLst>
              <a:path extrusionOk="0" h="1740071" w="1714668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0454" l="-67193" r="8110" t="618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8228540" y="3516857"/>
            <a:ext cx="3975491" cy="1663864"/>
          </a:xfrm>
          <a:custGeom>
            <a:rect b="b" l="l" r="r" t="t"/>
            <a:pathLst>
              <a:path extrusionOk="0" h="1663863" w="3975491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29"/>
          <p:cNvSpPr txBox="1"/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7" name="Google Shape;287;p29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88" name="Google Shape;288;p29"/>
            <p:cNvSpPr/>
            <p:nvPr/>
          </p:nvSpPr>
          <p:spPr>
            <a:xfrm>
              <a:off x="-12667" y="4352590"/>
              <a:ext cx="6431657" cy="2511771"/>
            </a:xfrm>
            <a:custGeom>
              <a:rect b="b" l="l" r="r" t="t"/>
              <a:pathLst>
                <a:path extrusionOk="0" h="2511771" w="6431657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-12667" y="718133"/>
              <a:ext cx="6444343" cy="5936914"/>
            </a:xfrm>
            <a:custGeom>
              <a:rect b="b" l="l" r="r" t="t"/>
              <a:pathLst>
                <a:path extrusionOk="0" h="5936914" w="6444342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-12667" y="1036544"/>
              <a:ext cx="6114514" cy="5366057"/>
            </a:xfrm>
            <a:custGeom>
              <a:rect b="b" l="l" r="r" t="t"/>
              <a:pathLst>
                <a:path extrusionOk="0" h="5366057" w="6114514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1" name="Google Shape;291;p29"/>
          <p:cNvSpPr/>
          <p:nvPr>
            <p:ph idx="2" type="pic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92" name="Google Shape;292;p29"/>
          <p:cNvSpPr txBox="1"/>
          <p:nvPr>
            <p:ph idx="1" type="body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0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295" name="Google Shape;295;p30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0" name="Google Shape;310;p30"/>
          <p:cNvSpPr txBox="1"/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0"/>
          <p:cNvSpPr txBox="1"/>
          <p:nvPr>
            <p:ph idx="1" type="subTitle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hart Slide">
  <p:cSld name="2_Chart Slide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4" name="Google Shape;314;p31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6" name="Google Shape;316;p3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31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6083299" y="-12701"/>
            <a:ext cx="1092308" cy="1016100"/>
          </a:xfrm>
          <a:custGeom>
            <a:rect b="b" l="l" r="r" t="t"/>
            <a:pathLst>
              <a:path extrusionOk="0" h="1016100" w="1092307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5972798" y="-12701"/>
            <a:ext cx="1486046" cy="1333631"/>
          </a:xfrm>
          <a:custGeom>
            <a:rect b="b" l="l" r="r" t="t"/>
            <a:pathLst>
              <a:path extrusionOk="0" h="1333631" w="1486046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10222" l="10563" r="-103964" t="-15262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2" name="Google Shape;322;p31"/>
          <p:cNvSpPr/>
          <p:nvPr>
            <p:ph idx="2" type="pic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23" name="Google Shape;323;p31"/>
          <p:cNvSpPr txBox="1"/>
          <p:nvPr>
            <p:ph idx="1" type="body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4" name="Google Shape;324;p31"/>
          <p:cNvSpPr txBox="1"/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0" name="Google Shape;30;p14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14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4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7" name="Google Shape;37;p14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8" name="Google Shape;38;p14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" name="Google Shape;41;p14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2" name="Google Shape;42;p14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7" name="Google Shape;327;p32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9" name="Google Shape;329;p3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2" name="Google Shape;332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33" name="Google Shape;333;p32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nual" showMasterSp="0">
  <p:cSld name="Manual"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>
            <a:off x="-12778" y="429785"/>
            <a:ext cx="7606299" cy="1490682"/>
          </a:xfrm>
          <a:custGeom>
            <a:rect b="b" l="l" r="r" t="t"/>
            <a:pathLst>
              <a:path extrusionOk="0" h="1490681" w="7606298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33"/>
          <p:cNvSpPr txBox="1"/>
          <p:nvPr>
            <p:ph idx="1" type="body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33"/>
          <p:cNvSpPr txBox="1"/>
          <p:nvPr>
            <p:ph idx="2" type="body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3"/>
          <p:cNvSpPr txBox="1"/>
          <p:nvPr>
            <p:ph idx="3" type="body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33"/>
          <p:cNvSpPr txBox="1"/>
          <p:nvPr>
            <p:ph idx="4" type="body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33"/>
          <p:cNvSpPr txBox="1"/>
          <p:nvPr>
            <p:ph idx="5" type="body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b="1" sz="7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33"/>
          <p:cNvSpPr txBox="1"/>
          <p:nvPr>
            <p:ph idx="6" type="body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b="1" sz="25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33"/>
          <p:cNvSpPr txBox="1"/>
          <p:nvPr>
            <p:ph idx="7" type="body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33"/>
          <p:cNvSpPr txBox="1"/>
          <p:nvPr>
            <p:ph idx="8" type="body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33"/>
          <p:cNvSpPr txBox="1"/>
          <p:nvPr>
            <p:ph idx="9" type="body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33"/>
          <p:cNvSpPr txBox="1"/>
          <p:nvPr>
            <p:ph idx="13" type="body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33"/>
          <p:cNvSpPr txBox="1"/>
          <p:nvPr>
            <p:ph idx="14" type="body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0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33"/>
          <p:cNvSpPr txBox="1"/>
          <p:nvPr>
            <p:ph idx="15" type="body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33"/>
          <p:cNvSpPr txBox="1"/>
          <p:nvPr>
            <p:ph idx="16" type="body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33"/>
          <p:cNvSpPr/>
          <p:nvPr>
            <p:ph idx="17" type="pic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3" name="Google Shape;353;p33"/>
          <p:cNvSpPr/>
          <p:nvPr>
            <p:ph idx="18" type="pic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4" name="Google Shape;354;p33"/>
          <p:cNvSpPr/>
          <p:nvPr>
            <p:ph idx="19" type="pic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5" name="Google Shape;355;p33"/>
          <p:cNvSpPr/>
          <p:nvPr>
            <p:ph idx="20" type="pic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6" name="Google Shape;356;p33"/>
          <p:cNvSpPr txBox="1"/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000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47" name="Google Shape;47;p15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9" name="Google Shape;49;p15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5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4" name="Google Shape;54;p15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55" name="Google Shape;55;p15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9" name="Google Shape;59;p15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3" name="Google Shape;63;p16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5" name="Google Shape;65;p16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0" name="Google Shape;70;p1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71" name="Google Shape;71;p16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5" name="Google Shape;75;p16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9" name="Google Shape;79;p17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1" name="Google Shape;81;p17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86" name="Google Shape;86;p17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87" name="Google Shape;87;p17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1" name="Google Shape;91;p17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4" name="Google Shape;94;p18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6" name="Google Shape;96;p18"/>
          <p:cNvSpPr/>
          <p:nvPr/>
        </p:nvSpPr>
        <p:spPr>
          <a:xfrm>
            <a:off x="-24517" y="519002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8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-26126" y="135253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2" name="Google Shape;102;p18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6" name="Google Shape;106;p18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18"/>
          <p:cNvSpPr txBox="1"/>
          <p:nvPr>
            <p:ph idx="2" type="body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3" type="body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8"/>
          <p:cNvSpPr txBox="1"/>
          <p:nvPr>
            <p:ph idx="4" type="body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9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13" name="Google Shape;113;p19"/>
            <p:cNvSpPr/>
            <p:nvPr/>
          </p:nvSpPr>
          <p:spPr>
            <a:xfrm>
              <a:off x="1980240" y="2877450"/>
              <a:ext cx="3086393" cy="3988178"/>
            </a:xfrm>
            <a:custGeom>
              <a:rect b="b" l="l" r="r" t="t"/>
              <a:pathLst>
                <a:path extrusionOk="0" h="3988178" w="3086392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2962043" y="520107"/>
              <a:ext cx="9233775" cy="6350602"/>
            </a:xfrm>
            <a:custGeom>
              <a:rect b="b" l="l" r="r" t="t"/>
              <a:pathLst>
                <a:path extrusionOk="0" h="6350602" w="9233775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3270682" y="752539"/>
              <a:ext cx="8928947" cy="6109280"/>
            </a:xfrm>
            <a:custGeom>
              <a:rect b="b" l="l" r="r" t="t"/>
              <a:pathLst>
                <a:path extrusionOk="0" h="6109279" w="8928946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6" name="Google Shape;116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7" name="Google Shape;117;p19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9" name="Google Shape;119;p19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19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5" name="Google Shape;125;p1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6" name="Google Shape;126;p19"/>
            <p:cNvSpPr/>
            <p:nvPr/>
          </p:nvSpPr>
          <p:spPr>
            <a:xfrm>
              <a:off x="5931446" y="-12715"/>
              <a:ext cx="1207388" cy="1143841"/>
            </a:xfrm>
            <a:custGeom>
              <a:rect b="b" l="l" r="r" t="t"/>
              <a:pathLst>
                <a:path extrusionOk="0" h="1143841" w="1207387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-12715" y="4607132"/>
              <a:ext cx="2071623" cy="635467"/>
            </a:xfrm>
            <a:custGeom>
              <a:rect b="b" l="l" r="r" t="t"/>
              <a:pathLst>
                <a:path extrusionOk="0" h="635467" w="2071623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-12715" y="4546128"/>
              <a:ext cx="2287682" cy="902364"/>
            </a:xfrm>
            <a:custGeom>
              <a:rect b="b" l="l" r="r" t="t"/>
              <a:pathLst>
                <a:path extrusionOk="0" h="902363" w="2287682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35679" l="-71083" r="1772" t="1926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820875" y="-12715"/>
              <a:ext cx="1601378" cy="1461575"/>
            </a:xfrm>
            <a:custGeom>
              <a:rect b="b" l="l" r="r" t="t"/>
              <a:pathLst>
                <a:path extrusionOk="0" h="1461574" w="1601377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9277" l="9983" r="-99563" t="-14250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ayout 1">
  <p:cSld name="Text Layout 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33" name="Google Shape;133;p20"/>
            <p:cNvSpPr/>
            <p:nvPr/>
          </p:nvSpPr>
          <p:spPr>
            <a:xfrm>
              <a:off x="5640228" y="3236778"/>
              <a:ext cx="923925" cy="590550"/>
            </a:xfrm>
            <a:custGeom>
              <a:rect b="b" l="l" r="r" t="t"/>
              <a:pathLst>
                <a:path extrusionOk="0" h="590550" w="923925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5626893" y="3026568"/>
              <a:ext cx="933450" cy="771525"/>
            </a:xfrm>
            <a:custGeom>
              <a:rect b="b" l="l" r="r" t="t"/>
              <a:pathLst>
                <a:path extrusionOk="0" h="771525" w="93345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-24517" y="970945"/>
            <a:ext cx="4593600" cy="1238400"/>
          </a:xfrm>
          <a:custGeom>
            <a:rect b="b" l="l" r="r" t="t"/>
            <a:pathLst>
              <a:path extrusionOk="0" h="942975" w="34575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-26126" y="587196"/>
            <a:ext cx="4885313" cy="1632656"/>
          </a:xfrm>
          <a:custGeom>
            <a:rect b="b" l="l" r="r" t="t"/>
            <a:pathLst>
              <a:path extrusionOk="0" h="1632656" w="4885312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b="0"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3" name="Google Shape;143;p20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144" name="Google Shape;144;p20"/>
            <p:cNvSpPr/>
            <p:nvPr/>
          </p:nvSpPr>
          <p:spPr>
            <a:xfrm>
              <a:off x="5518024" y="-12700"/>
              <a:ext cx="2287209" cy="5565543"/>
            </a:xfrm>
            <a:custGeom>
              <a:rect b="b" l="l" r="r" t="t"/>
              <a:pathLst>
                <a:path extrusionOk="0" h="5565543" w="2287209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5537084" y="-12700"/>
              <a:ext cx="6340653" cy="6455013"/>
            </a:xfrm>
            <a:custGeom>
              <a:rect b="b" l="l" r="r" t="t"/>
              <a:pathLst>
                <a:path extrusionOk="0" h="6455013" w="634065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5830609" y="-12700"/>
              <a:ext cx="5756144" cy="6150052"/>
            </a:xfrm>
            <a:custGeom>
              <a:rect b="b" l="l" r="r" t="t"/>
              <a:pathLst>
                <a:path extrusionOk="0" h="6150052" w="5756143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7" name="Google Shape;147;p20"/>
          <p:cNvSpPr/>
          <p:nvPr>
            <p:ph idx="3" type="pic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Image">
  <p:cSld name="Title Slide with Imag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1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50" name="Google Shape;150;p21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41" l="8683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60" r="1071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9" l="-121207" r="13008" t="1118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5" name="Google Shape;165;p21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6" name="Google Shape;166;p21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i="0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9.19.2019 </a:t>
            </a:r>
            <a:endParaRPr/>
          </a:p>
        </p:txBody>
      </p:sp>
      <p:sp>
        <p:nvSpPr>
          <p:cNvPr id="362" name="Google Shape;362;p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descr="A screenshot of a cell phone&#10;&#10;Description automatically generated" id="363" name="Google Shape;363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9086" y="1347788"/>
            <a:ext cx="5774052" cy="433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 txBox="1"/>
          <p:nvPr>
            <p:ph idx="2" type="body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US" sz="4400">
                <a:latin typeface="Comic Sans MS"/>
                <a:ea typeface="Comic Sans MS"/>
                <a:cs typeface="Comic Sans MS"/>
                <a:sym typeface="Comic Sans MS"/>
              </a:rPr>
              <a:t>Believe Dream Achieve  </a:t>
            </a:r>
            <a:endParaRPr b="1"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5" name="Google Shape;365;p1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Pirate PTO Meeting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9.19.19</a:t>
            </a:r>
            <a:endParaRPr/>
          </a:p>
        </p:txBody>
      </p:sp>
      <p:sp>
        <p:nvSpPr>
          <p:cNvPr id="482" name="Google Shape;482;p10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10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Save-The-Dates</a:t>
            </a:r>
            <a:endParaRPr/>
          </a:p>
        </p:txBody>
      </p:sp>
      <p:grpSp>
        <p:nvGrpSpPr>
          <p:cNvPr id="484" name="Google Shape;484;p10"/>
          <p:cNvGrpSpPr/>
          <p:nvPr/>
        </p:nvGrpSpPr>
        <p:grpSpPr>
          <a:xfrm>
            <a:off x="1104975" y="2924961"/>
            <a:ext cx="10260000" cy="1854001"/>
            <a:chOff x="193750" y="1398001"/>
            <a:chExt cx="10260000" cy="1854001"/>
          </a:xfrm>
        </p:grpSpPr>
        <p:sp>
          <p:nvSpPr>
            <p:cNvPr id="485" name="Google Shape;485;p10"/>
            <p:cNvSpPr/>
            <p:nvPr/>
          </p:nvSpPr>
          <p:spPr>
            <a:xfrm>
              <a:off x="688750" y="1398001"/>
              <a:ext cx="810000" cy="81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93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0"/>
            <p:cNvSpPr txBox="1"/>
            <p:nvPr/>
          </p:nvSpPr>
          <p:spPr>
            <a:xfrm>
              <a:off x="193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Fall Festival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10.19.2019</a:t>
              </a: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2803750" y="1398001"/>
              <a:ext cx="810000" cy="81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2308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0"/>
            <p:cNvSpPr txBox="1"/>
            <p:nvPr/>
          </p:nvSpPr>
          <p:spPr>
            <a:xfrm>
              <a:off x="2308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October Teacher Appreciation Event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10.25.2019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 </a:t>
              </a: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4918750" y="1398001"/>
              <a:ext cx="810000" cy="81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4423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0"/>
            <p:cNvSpPr txBox="1"/>
            <p:nvPr/>
          </p:nvSpPr>
          <p:spPr>
            <a:xfrm>
              <a:off x="4423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Holiday Shopping Date Out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12.07.2019 </a:t>
              </a: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7033750" y="1398001"/>
              <a:ext cx="810000" cy="81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6538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0"/>
            <p:cNvSpPr txBox="1"/>
            <p:nvPr/>
          </p:nvSpPr>
          <p:spPr>
            <a:xfrm>
              <a:off x="6538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Christmas Student Store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December 3</a:t>
              </a:r>
              <a:r>
                <a:rPr b="1" baseline="30000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rd</a:t>
              </a: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December 18</a:t>
              </a:r>
              <a:r>
                <a:rPr b="1" baseline="30000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</a:t>
              </a: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 </a:t>
              </a:r>
              <a:endParaRPr/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9148750" y="1398001"/>
              <a:ext cx="810000" cy="81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8653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0"/>
            <p:cNvSpPr txBox="1"/>
            <p:nvPr/>
          </p:nvSpPr>
          <p:spPr>
            <a:xfrm>
              <a:off x="8653750" y="2487002"/>
              <a:ext cx="1800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Gift of Time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December 9</a:t>
              </a:r>
              <a:r>
                <a:rPr b="1" baseline="30000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</a:t>
              </a: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-December 17</a:t>
              </a:r>
              <a:r>
                <a:rPr b="1" baseline="30000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</a:t>
              </a:r>
              <a:r>
                <a:rPr b="1" lang="en-US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 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"/>
          <p:cNvSpPr txBox="1"/>
          <p:nvPr>
            <p:ph idx="1" type="body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72000" lIns="144000" spcFirstLastPara="1" rIns="91425" wrap="square" tIns="72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Next Meeting : </a:t>
            </a:r>
            <a:br>
              <a:rPr lang="en-US"/>
            </a:br>
            <a:r>
              <a:rPr lang="en-US"/>
              <a:t>November 14, 2019 6pm</a:t>
            </a:r>
            <a:endParaRPr/>
          </a:p>
        </p:txBody>
      </p:sp>
      <p:sp>
        <p:nvSpPr>
          <p:cNvPr id="505" name="Google Shape;505;p11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9.19.19</a:t>
            </a:r>
            <a:endParaRPr/>
          </a:p>
        </p:txBody>
      </p:sp>
      <p:sp>
        <p:nvSpPr>
          <p:cNvPr id="506" name="Google Shape;506;p11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7" name="Google Shape;507;p11"/>
          <p:cNvSpPr txBox="1"/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descr="A close up of a logo&#10;&#10;Description automatically generated" id="508" name="Google Shape;508;p1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9366" r="9180" t="0"/>
          <a:stretch/>
        </p:blipFill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9.19.2019</a:t>
            </a:r>
            <a:endParaRPr/>
          </a:p>
        </p:txBody>
      </p:sp>
      <p:sp>
        <p:nvSpPr>
          <p:cNvPr id="371" name="Google Shape;371;p2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2"/>
          <p:cNvSpPr txBox="1"/>
          <p:nvPr>
            <p:ph type="title"/>
          </p:nvPr>
        </p:nvSpPr>
        <p:spPr>
          <a:xfrm rot="-420043">
            <a:off x="288387" y="278276"/>
            <a:ext cx="4391138" cy="132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Meet The PTO  Board!!</a:t>
            </a:r>
            <a:endParaRPr/>
          </a:p>
        </p:txBody>
      </p:sp>
      <p:pic>
        <p:nvPicPr>
          <p:cNvPr id="373" name="Google Shape;37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8446" y="1825625"/>
            <a:ext cx="3141108" cy="397608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"/>
          <p:cNvSpPr txBox="1"/>
          <p:nvPr>
            <p:ph idx="2" type="body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Stephanie Craddock, President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Kristen McCoy, Vice President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Jennifer Bennett, Secretary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Natacha Crockett, Treasurer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Celina Rangel, Communications Chair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9.19.19</a:t>
            </a:r>
            <a:endParaRPr/>
          </a:p>
        </p:txBody>
      </p:sp>
      <p:sp>
        <p:nvSpPr>
          <p:cNvPr id="380" name="Google Shape;380;p3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3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descr="A picture containing furniture, wall&#10;&#10;Description automatically generated" id="382" name="Google Shape;3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182" y="1400256"/>
            <a:ext cx="8577561" cy="49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"/>
          <p:cNvSpPr txBox="1"/>
          <p:nvPr/>
        </p:nvSpPr>
        <p:spPr>
          <a:xfrm rot="-330420">
            <a:off x="147782" y="905179"/>
            <a:ext cx="43133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PTO Grade Level Liaisons </a:t>
            </a:r>
            <a:endParaRPr/>
          </a:p>
        </p:txBody>
      </p:sp>
      <p:sp>
        <p:nvSpPr>
          <p:cNvPr id="384" name="Google Shape;384;p3"/>
          <p:cNvSpPr txBox="1"/>
          <p:nvPr/>
        </p:nvSpPr>
        <p:spPr>
          <a:xfrm>
            <a:off x="3550548" y="1942690"/>
            <a:ext cx="570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Kindergarten – Parker &amp; Barletta </a:t>
            </a:r>
            <a:endParaRPr/>
          </a:p>
        </p:txBody>
      </p:sp>
      <p:sp>
        <p:nvSpPr>
          <p:cNvPr id="385" name="Google Shape;385;p3"/>
          <p:cNvSpPr txBox="1"/>
          <p:nvPr/>
        </p:nvSpPr>
        <p:spPr>
          <a:xfrm>
            <a:off x="3550548" y="2551679"/>
            <a:ext cx="47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baseline="30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- Sudol </a:t>
            </a:r>
            <a:endParaRPr/>
          </a:p>
        </p:txBody>
      </p:sp>
      <p:sp>
        <p:nvSpPr>
          <p:cNvPr id="386" name="Google Shape;386;p3"/>
          <p:cNvSpPr txBox="1"/>
          <p:nvPr/>
        </p:nvSpPr>
        <p:spPr>
          <a:xfrm>
            <a:off x="3550548" y="3160668"/>
            <a:ext cx="44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baseline="30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- M. Jones </a:t>
            </a:r>
            <a:endParaRPr/>
          </a:p>
        </p:txBody>
      </p:sp>
      <p:sp>
        <p:nvSpPr>
          <p:cNvPr id="387" name="Google Shape;387;p3"/>
          <p:cNvSpPr txBox="1"/>
          <p:nvPr/>
        </p:nvSpPr>
        <p:spPr>
          <a:xfrm>
            <a:off x="3550548" y="3769658"/>
            <a:ext cx="465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baseline="30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rd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- Alamanza</a:t>
            </a:r>
            <a:endParaRPr b="1"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8" name="Google Shape;388;p3"/>
          <p:cNvSpPr txBox="1"/>
          <p:nvPr/>
        </p:nvSpPr>
        <p:spPr>
          <a:xfrm>
            <a:off x="3550548" y="4378647"/>
            <a:ext cx="343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baseline="30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– Jacks </a:t>
            </a:r>
            <a:endParaRPr/>
          </a:p>
        </p:txBody>
      </p:sp>
      <p:sp>
        <p:nvSpPr>
          <p:cNvPr id="389" name="Google Shape;389;p3"/>
          <p:cNvSpPr txBox="1"/>
          <p:nvPr/>
        </p:nvSpPr>
        <p:spPr>
          <a:xfrm>
            <a:off x="3550548" y="4987636"/>
            <a:ext cx="386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baseline="30000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 - Byrd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9.19.2019</a:t>
            </a:r>
            <a:endParaRPr/>
          </a:p>
        </p:txBody>
      </p:sp>
      <p:sp>
        <p:nvSpPr>
          <p:cNvPr id="395" name="Google Shape;395;p4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map&#10;&#10;Description automatically generated" id="396" name="Google Shape;39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" l="3154" r="1707" t="0"/>
          <a:stretch/>
        </p:blipFill>
        <p:spPr>
          <a:xfrm>
            <a:off x="5180012" y="1686757"/>
            <a:ext cx="6172200" cy="399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"/>
          <p:cNvSpPr txBox="1"/>
          <p:nvPr>
            <p:ph idx="2" type="body"/>
          </p:nvPr>
        </p:nvSpPr>
        <p:spPr>
          <a:xfrm>
            <a:off x="839788" y="2453268"/>
            <a:ext cx="3932100" cy="3492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t" bIns="45700" lIns="274300" spcFirstLastPara="1" rIns="91425" wrap="square" tIns="320025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Increase Parent Participation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Communicate in a timely &amp;  concise manner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Provide Shade for Playground equipment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Develop  PTO -Teacher/Staff   Grant Program (i.e. gym padding, walkie talkies)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lang="en-US" sz="1600">
                <a:latin typeface="Comic Sans MS"/>
                <a:ea typeface="Comic Sans MS"/>
                <a:cs typeface="Comic Sans MS"/>
                <a:sym typeface="Comic Sans MS"/>
              </a:rPr>
              <a:t>Automate &amp; Simplify Processes for Parents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98" name="Google Shape;398;p4"/>
          <p:cNvSpPr txBox="1"/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The Big Picture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9.19.19</a:t>
            </a:r>
            <a:endParaRPr/>
          </a:p>
        </p:txBody>
      </p:sp>
      <p:sp>
        <p:nvSpPr>
          <p:cNvPr id="404" name="Google Shape;404;p5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5" name="Google Shape;405;p5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Treasury Report</a:t>
            </a:r>
            <a:endParaRPr/>
          </a:p>
        </p:txBody>
      </p:sp>
      <p:graphicFrame>
        <p:nvGraphicFramePr>
          <p:cNvPr id="406" name="Google Shape;406;p5"/>
          <p:cNvGraphicFramePr/>
          <p:nvPr/>
        </p:nvGraphicFramePr>
        <p:xfrm>
          <a:off x="1297807" y="1819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{D55CD564-67DB-4A7D-9685-8D0C0AF75AF9}</a:tableStyleId>
              </a:tblPr>
              <a:tblGrid>
                <a:gridCol w="973100"/>
                <a:gridCol w="898900"/>
                <a:gridCol w="2713150"/>
                <a:gridCol w="173175"/>
                <a:gridCol w="962100"/>
                <a:gridCol w="219900"/>
                <a:gridCol w="810925"/>
                <a:gridCol w="219900"/>
                <a:gridCol w="893400"/>
                <a:gridCol w="274900"/>
                <a:gridCol w="797175"/>
                <a:gridCol w="659725"/>
              </a:tblGrid>
              <a:tr h="4175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Monthly Treasurer's Report</a:t>
                      </a:r>
                      <a:endParaRPr b="1" i="0"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Monthly Snapshot as of August 19, 2019 through September 19, 2019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21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212450">
                <a:tc gridSpan="1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Pomona PTO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32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Balance on Hand: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9/19/2019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$     25,304.48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35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ACTUAL RECEIPTS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Actual Monthly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Actual YTD*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Budgeted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Variance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Local Membership Dues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1,655.00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2,090.00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2,040.00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50.00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Bank Interest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 1.33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6.37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Fundraising Projects: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T-shirts Sale</a:t>
                      </a:r>
                      <a:endParaRPr b="0" i="1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1,691.00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4,932.00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4,744.27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187.73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Car Wash</a:t>
                      </a:r>
                      <a:endParaRPr b="0" i="1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231.00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231.00</a:t>
                      </a:r>
                      <a:endParaRPr sz="1100"/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 Income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Courtesy</a:t>
                      </a:r>
                      <a:r>
                        <a:rPr lang="en-US" sz="1100" u="none" cap="none" strike="noStrike"/>
                        <a:t> Refund</a:t>
                      </a:r>
                      <a:endParaRPr b="0" i="1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30.00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30.00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-  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8312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TOTAL RECEIPTS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$       3,608.33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$  7,058.37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$     6,784.27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$     237.73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**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  <a:tr h="17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Submitted By: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Natacha Crockett, PTO Treasurer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25" marB="0" marR="7325" marL="73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"/>
          <p:cNvSpPr txBox="1"/>
          <p:nvPr>
            <p:ph type="title"/>
          </p:nvPr>
        </p:nvSpPr>
        <p:spPr>
          <a:xfrm rot="-420043">
            <a:off x="306437" y="311176"/>
            <a:ext cx="4391138" cy="132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PTO Membership Drive Results </a:t>
            </a:r>
            <a:endParaRPr/>
          </a:p>
        </p:txBody>
      </p:sp>
      <p:sp>
        <p:nvSpPr>
          <p:cNvPr id="412" name="Google Shape;412;p6"/>
          <p:cNvSpPr/>
          <p:nvPr/>
        </p:nvSpPr>
        <p:spPr>
          <a:xfrm>
            <a:off x="4184073" y="1899392"/>
            <a:ext cx="4414982" cy="100371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3" name="Google Shape;413;p6"/>
          <p:cNvSpPr/>
          <p:nvPr/>
        </p:nvSpPr>
        <p:spPr>
          <a:xfrm>
            <a:off x="4258977" y="3934461"/>
            <a:ext cx="4548759" cy="100371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lin ang="36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4" name="Google Shape;414;p6"/>
          <p:cNvSpPr txBox="1"/>
          <p:nvPr/>
        </p:nvSpPr>
        <p:spPr>
          <a:xfrm>
            <a:off x="4525861" y="2108893"/>
            <a:ext cx="3731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182 Students !! </a:t>
            </a:r>
            <a:endParaRPr/>
          </a:p>
        </p:txBody>
      </p:sp>
      <p:sp>
        <p:nvSpPr>
          <p:cNvPr id="415" name="Google Shape;415;p6"/>
          <p:cNvSpPr txBox="1"/>
          <p:nvPr/>
        </p:nvSpPr>
        <p:spPr>
          <a:xfrm>
            <a:off x="4886248" y="4128530"/>
            <a:ext cx="321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137 Families !!</a:t>
            </a:r>
            <a:endParaRPr/>
          </a:p>
        </p:txBody>
      </p:sp>
      <p:pic>
        <p:nvPicPr>
          <p:cNvPr id="416" name="Google Shape;4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39644">
            <a:off x="1248066" y="2306046"/>
            <a:ext cx="2187960" cy="208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9.19.19</a:t>
            </a:r>
            <a:endParaRPr/>
          </a:p>
        </p:txBody>
      </p:sp>
      <p:sp>
        <p:nvSpPr>
          <p:cNvPr id="422" name="Google Shape;422;p7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p7"/>
          <p:cNvSpPr txBox="1"/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PTO Committees </a:t>
            </a:r>
            <a:endParaRPr/>
          </a:p>
        </p:txBody>
      </p:sp>
      <p:grpSp>
        <p:nvGrpSpPr>
          <p:cNvPr id="424" name="Google Shape;424;p7"/>
          <p:cNvGrpSpPr/>
          <p:nvPr/>
        </p:nvGrpSpPr>
        <p:grpSpPr>
          <a:xfrm>
            <a:off x="4227771" y="1412340"/>
            <a:ext cx="4880062" cy="4880062"/>
            <a:chOff x="2592935" y="18545"/>
            <a:chExt cx="4880062" cy="4880062"/>
          </a:xfrm>
        </p:grpSpPr>
        <p:sp>
          <p:nvSpPr>
            <p:cNvPr id="425" name="Google Shape;425;p7"/>
            <p:cNvSpPr/>
            <p:nvPr/>
          </p:nvSpPr>
          <p:spPr>
            <a:xfrm>
              <a:off x="4417294" y="1842905"/>
              <a:ext cx="1231343" cy="123134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 txBox="1"/>
            <p:nvPr/>
          </p:nvSpPr>
          <p:spPr>
            <a:xfrm>
              <a:off x="4597613" y="1947030"/>
              <a:ext cx="945900" cy="87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Libre Franklin"/>
                <a:buNone/>
              </a:pPr>
              <a:r>
                <a:rPr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Parent Volunteers </a:t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-5400000">
              <a:off x="4843186" y="1286243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 txBox="1"/>
            <p:nvPr/>
          </p:nvSpPr>
          <p:spPr>
            <a:xfrm rot="-5400000">
              <a:off x="4900120" y="1426908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478861" y="18545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 txBox="1"/>
            <p:nvPr/>
          </p:nvSpPr>
          <p:spPr>
            <a:xfrm>
              <a:off x="4560016" y="117655"/>
              <a:ext cx="945900" cy="7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Teacher Appreciation </a:t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-2700000">
              <a:off x="5524133" y="1568301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 txBox="1"/>
            <p:nvPr/>
          </p:nvSpPr>
          <p:spPr>
            <a:xfrm rot="-2700000">
              <a:off x="5540809" y="1692290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812413" y="570920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 txBox="1"/>
            <p:nvPr/>
          </p:nvSpPr>
          <p:spPr>
            <a:xfrm>
              <a:off x="5974706" y="733213"/>
              <a:ext cx="783623" cy="7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Audit </a:t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806191" y="2249248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 txBox="1"/>
            <p:nvPr/>
          </p:nvSpPr>
          <p:spPr>
            <a:xfrm>
              <a:off x="5806191" y="2332979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64788" y="1904472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 txBox="1"/>
            <p:nvPr/>
          </p:nvSpPr>
          <p:spPr>
            <a:xfrm>
              <a:off x="6527090" y="2066755"/>
              <a:ext cx="870600" cy="7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Water/Field Day </a:t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rot="2700000">
              <a:off x="5524133" y="2930195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 txBox="1"/>
            <p:nvPr/>
          </p:nvSpPr>
          <p:spPr>
            <a:xfrm rot="2700000">
              <a:off x="5540809" y="2973668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12413" y="3238023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 txBox="1"/>
            <p:nvPr/>
          </p:nvSpPr>
          <p:spPr>
            <a:xfrm>
              <a:off x="5974706" y="3400316"/>
              <a:ext cx="783623" cy="7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Holiday Day Out </a:t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 rot="5400000">
              <a:off x="4843186" y="3212253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 txBox="1"/>
            <p:nvPr/>
          </p:nvSpPr>
          <p:spPr>
            <a:xfrm rot="5400000">
              <a:off x="4900120" y="3239050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4478861" y="3790398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 txBox="1"/>
            <p:nvPr/>
          </p:nvSpPr>
          <p:spPr>
            <a:xfrm>
              <a:off x="4641154" y="3952691"/>
              <a:ext cx="783623" cy="7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Fall Festival </a:t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rot="8100000">
              <a:off x="4162239" y="2930195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 txBox="1"/>
            <p:nvPr/>
          </p:nvSpPr>
          <p:spPr>
            <a:xfrm rot="-2700000">
              <a:off x="4259431" y="2973668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3145310" y="3238023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 txBox="1"/>
            <p:nvPr/>
          </p:nvSpPr>
          <p:spPr>
            <a:xfrm>
              <a:off x="3307603" y="3400316"/>
              <a:ext cx="783623" cy="7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Dress Up As A Book Character </a:t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 rot="10800000">
              <a:off x="3880182" y="2249248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 txBox="1"/>
            <p:nvPr/>
          </p:nvSpPr>
          <p:spPr>
            <a:xfrm>
              <a:off x="3994050" y="2332979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592935" y="1904472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 txBox="1"/>
            <p:nvPr/>
          </p:nvSpPr>
          <p:spPr>
            <a:xfrm>
              <a:off x="2755228" y="2066765"/>
              <a:ext cx="783623" cy="7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Christmas Store </a:t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rot="-8100000">
              <a:off x="4162239" y="1568301"/>
              <a:ext cx="379559" cy="41865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5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 txBox="1"/>
            <p:nvPr/>
          </p:nvSpPr>
          <p:spPr>
            <a:xfrm rot="2700000">
              <a:off x="4259431" y="1692290"/>
              <a:ext cx="265691" cy="251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145310" y="570920"/>
              <a:ext cx="1108209" cy="110820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 txBox="1"/>
            <p:nvPr/>
          </p:nvSpPr>
          <p:spPr>
            <a:xfrm>
              <a:off x="3141168" y="733255"/>
              <a:ext cx="1108200" cy="7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Libre Franklin"/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BoosterThon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"/>
          <p:cNvSpPr txBox="1"/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PTO Social Media </a:t>
            </a:r>
            <a:endParaRPr/>
          </a:p>
        </p:txBody>
      </p:sp>
      <p:sp>
        <p:nvSpPr>
          <p:cNvPr id="464" name="Google Shape;464;p8"/>
          <p:cNvSpPr txBox="1"/>
          <p:nvPr>
            <p:ph idx="1" type="body"/>
          </p:nvPr>
        </p:nvSpPr>
        <p:spPr>
          <a:xfrm>
            <a:off x="1210630" y="1942689"/>
            <a:ext cx="3219327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0"/>
              <a:buNone/>
            </a:pPr>
            <a:r>
              <a:rPr lang="en-US" sz="2040"/>
              <a:t>Pirate PTO Members Only Facebook Page  </a:t>
            </a:r>
            <a:endParaRPr/>
          </a:p>
        </p:txBody>
      </p:sp>
      <p:sp>
        <p:nvSpPr>
          <p:cNvPr id="465" name="Google Shape;465;p8"/>
          <p:cNvSpPr txBox="1"/>
          <p:nvPr>
            <p:ph idx="3" type="body"/>
          </p:nvPr>
        </p:nvSpPr>
        <p:spPr>
          <a:xfrm>
            <a:off x="6317673" y="1942689"/>
            <a:ext cx="4294909" cy="56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20"/>
              <a:buNone/>
            </a:pPr>
            <a:r>
              <a:rPr lang="en-US" sz="2220"/>
              <a:t>       Pirate PTO Facebook Page</a:t>
            </a:r>
            <a:endParaRPr/>
          </a:p>
        </p:txBody>
      </p:sp>
      <p:sp>
        <p:nvSpPr>
          <p:cNvPr id="466" name="Google Shape;466;p8"/>
          <p:cNvSpPr/>
          <p:nvPr/>
        </p:nvSpPr>
        <p:spPr>
          <a:xfrm>
            <a:off x="4882630" y="3590334"/>
            <a:ext cx="1554480" cy="6400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group of people posing for the camera&#10;&#10;Description automatically generated" id="467" name="Google Shape;467;p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291" y="2638425"/>
            <a:ext cx="4542849" cy="335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" id="468" name="Google Shape;468;p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788" y="2638425"/>
            <a:ext cx="3903662" cy="33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"/>
          <p:cNvSpPr txBox="1"/>
          <p:nvPr>
            <p:ph idx="11" type="ftr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9.19.19</a:t>
            </a:r>
            <a:endParaRPr/>
          </a:p>
        </p:txBody>
      </p:sp>
      <p:sp>
        <p:nvSpPr>
          <p:cNvPr id="474" name="Google Shape;474;p9"/>
          <p:cNvSpPr txBox="1"/>
          <p:nvPr>
            <p:ph idx="12" type="sldNum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p9"/>
          <p:cNvSpPr txBox="1"/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76" name="Google Shape;476;p9"/>
          <p:cNvSpPr txBox="1"/>
          <p:nvPr>
            <p:ph idx="1" type="body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en-US" sz="2590">
                <a:latin typeface="Comic Sans MS"/>
                <a:ea typeface="Comic Sans MS"/>
                <a:cs typeface="Comic Sans MS"/>
                <a:sym typeface="Comic Sans MS"/>
              </a:rPr>
              <a:t>Principals’ Corner Presented by Principal Kwan 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en-US" sz="2590">
                <a:latin typeface="Comic Sans MS"/>
                <a:ea typeface="Comic Sans MS"/>
                <a:cs typeface="Comic Sans MS"/>
                <a:sym typeface="Comic Sans MS"/>
              </a:rPr>
              <a:t>&amp; 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en-US" sz="2590">
                <a:latin typeface="Comic Sans MS"/>
                <a:ea typeface="Comic Sans MS"/>
                <a:cs typeface="Comic Sans MS"/>
                <a:sym typeface="Comic Sans MS"/>
              </a:rPr>
              <a:t>Special Presentation by Stacy Huffman, School Counselor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2019-09-18T03:18:25Z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ef40e3ba-ac18-4f24-978a-963b83bdccbf</vt:lpwstr>
  </property>
  <property fmtid="{D5CDD505-2E9C-101B-9397-08002B2CF9AE}" pid="3" name="Classification">
    <vt:lpwstr>Unclassified</vt:lpwstr>
  </property>
</Properties>
</file>